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3"/>
  </p:handoutMasterIdLst>
  <p:sldIdLst>
    <p:sldId id="367" r:id="rId2"/>
    <p:sldId id="256" r:id="rId3"/>
    <p:sldId id="352" r:id="rId4"/>
    <p:sldId id="351" r:id="rId5"/>
    <p:sldId id="353" r:id="rId6"/>
    <p:sldId id="354" r:id="rId7"/>
    <p:sldId id="340" r:id="rId8"/>
    <p:sldId id="349" r:id="rId9"/>
    <p:sldId id="336" r:id="rId10"/>
    <p:sldId id="370" r:id="rId11"/>
    <p:sldId id="332" r:id="rId12"/>
    <p:sldId id="371" r:id="rId13"/>
    <p:sldId id="331" r:id="rId14"/>
    <p:sldId id="369" r:id="rId15"/>
    <p:sldId id="330" r:id="rId16"/>
    <p:sldId id="259" r:id="rId17"/>
    <p:sldId id="258" r:id="rId18"/>
    <p:sldId id="310" r:id="rId19"/>
    <p:sldId id="291" r:id="rId20"/>
    <p:sldId id="292" r:id="rId21"/>
    <p:sldId id="293" r:id="rId22"/>
    <p:sldId id="294" r:id="rId23"/>
    <p:sldId id="295" r:id="rId24"/>
    <p:sldId id="296" r:id="rId25"/>
    <p:sldId id="297" r:id="rId26"/>
    <p:sldId id="298" r:id="rId27"/>
    <p:sldId id="299" r:id="rId28"/>
    <p:sldId id="313" r:id="rId29"/>
    <p:sldId id="314" r:id="rId30"/>
    <p:sldId id="315" r:id="rId31"/>
    <p:sldId id="316" r:id="rId32"/>
    <p:sldId id="317" r:id="rId33"/>
    <p:sldId id="318" r:id="rId34"/>
    <p:sldId id="300" r:id="rId35"/>
    <p:sldId id="320" r:id="rId36"/>
    <p:sldId id="319" r:id="rId37"/>
    <p:sldId id="301" r:id="rId38"/>
    <p:sldId id="321" r:id="rId39"/>
    <p:sldId id="325" r:id="rId40"/>
    <p:sldId id="327" r:id="rId41"/>
    <p:sldId id="372" r:id="rId42"/>
    <p:sldId id="334" r:id="rId43"/>
    <p:sldId id="374" r:id="rId44"/>
    <p:sldId id="322" r:id="rId45"/>
    <p:sldId id="267" r:id="rId46"/>
    <p:sldId id="288" r:id="rId47"/>
    <p:sldId id="268" r:id="rId48"/>
    <p:sldId id="289" r:id="rId49"/>
    <p:sldId id="269" r:id="rId50"/>
    <p:sldId id="312" r:id="rId51"/>
    <p:sldId id="280" r:id="rId5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317E"/>
    <a:srgbClr val="E3467E"/>
    <a:srgbClr val="0D1C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E9CCB6-C3BB-48B1-BF28-C29368B477AB}" v="3" dt="2022-05-10T07:00:56.57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3"/>
    <p:restoredTop sz="94681"/>
  </p:normalViewPr>
  <p:slideViewPr>
    <p:cSldViewPr>
      <p:cViewPr varScale="1">
        <p:scale>
          <a:sx n="87" d="100"/>
          <a:sy n="87" d="100"/>
        </p:scale>
        <p:origin x="52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ub Mitja" userId="688aaa02-355c-44f9-8925-1c8628ef965d" providerId="ADAL" clId="{BAE1C2AD-B091-47E4-8F37-212944EFED0F}"/>
    <pc:docChg chg="undo custSel addSld delSld modSld">
      <pc:chgData name="Staub Mitja" userId="688aaa02-355c-44f9-8925-1c8628ef965d" providerId="ADAL" clId="{BAE1C2AD-B091-47E4-8F37-212944EFED0F}" dt="2022-04-15T19:23:38.140" v="179" actId="6549"/>
      <pc:docMkLst>
        <pc:docMk/>
      </pc:docMkLst>
      <pc:sldChg chg="modSp mod">
        <pc:chgData name="Staub Mitja" userId="688aaa02-355c-44f9-8925-1c8628ef965d" providerId="ADAL" clId="{BAE1C2AD-B091-47E4-8F37-212944EFED0F}" dt="2022-04-15T19:05:59.257" v="18" actId="20577"/>
        <pc:sldMkLst>
          <pc:docMk/>
          <pc:sldMk cId="0" sldId="259"/>
        </pc:sldMkLst>
        <pc:spChg chg="mod">
          <ac:chgData name="Staub Mitja" userId="688aaa02-355c-44f9-8925-1c8628ef965d" providerId="ADAL" clId="{BAE1C2AD-B091-47E4-8F37-212944EFED0F}" dt="2022-04-15T19:05:59.257" v="18" actId="20577"/>
          <ac:spMkLst>
            <pc:docMk/>
            <pc:sldMk cId="0" sldId="259"/>
            <ac:spMk id="4098" creationId="{57E44987-1077-4C79-BA03-42231208A757}"/>
          </ac:spMkLst>
        </pc:spChg>
      </pc:sldChg>
      <pc:sldChg chg="modSp mod">
        <pc:chgData name="Staub Mitja" userId="688aaa02-355c-44f9-8925-1c8628ef965d" providerId="ADAL" clId="{BAE1C2AD-B091-47E4-8F37-212944EFED0F}" dt="2022-04-15T19:23:38.140" v="179" actId="6549"/>
        <pc:sldMkLst>
          <pc:docMk/>
          <pc:sldMk cId="0" sldId="310"/>
        </pc:sldMkLst>
        <pc:spChg chg="mod">
          <ac:chgData name="Staub Mitja" userId="688aaa02-355c-44f9-8925-1c8628ef965d" providerId="ADAL" clId="{BAE1C2AD-B091-47E4-8F37-212944EFED0F}" dt="2022-04-15T19:23:38.140" v="179" actId="6549"/>
          <ac:spMkLst>
            <pc:docMk/>
            <pc:sldMk cId="0" sldId="310"/>
            <ac:spMk id="4098" creationId="{3377B43A-DDCD-4831-895C-F80ABD02EE18}"/>
          </ac:spMkLst>
        </pc:spChg>
      </pc:sldChg>
      <pc:sldChg chg="del">
        <pc:chgData name="Staub Mitja" userId="688aaa02-355c-44f9-8925-1c8628ef965d" providerId="ADAL" clId="{BAE1C2AD-B091-47E4-8F37-212944EFED0F}" dt="2022-04-15T19:06:51.570" v="19" actId="47"/>
        <pc:sldMkLst>
          <pc:docMk/>
          <pc:sldMk cId="0" sldId="311"/>
        </pc:sldMkLst>
      </pc:sldChg>
      <pc:sldChg chg="new del">
        <pc:chgData name="Staub Mitja" userId="688aaa02-355c-44f9-8925-1c8628ef965d" providerId="ADAL" clId="{BAE1C2AD-B091-47E4-8F37-212944EFED0F}" dt="2022-04-15T19:14:58.805" v="162" actId="680"/>
        <pc:sldMkLst>
          <pc:docMk/>
          <pc:sldMk cId="3505811252" sldId="313"/>
        </pc:sldMkLst>
      </pc:sldChg>
      <pc:sldChg chg="del">
        <pc:chgData name="Staub Mitja" userId="688aaa02-355c-44f9-8925-1c8628ef965d" providerId="ADAL" clId="{BAE1C2AD-B091-47E4-8F37-212944EFED0F}" dt="2022-04-15T19:09:22.906" v="20" actId="47"/>
        <pc:sldMkLst>
          <pc:docMk/>
          <pc:sldMk cId="3722095462" sldId="313"/>
        </pc:sldMkLst>
      </pc:sldChg>
    </pc:docChg>
  </pc:docChgLst>
  <pc:docChgLst>
    <pc:chgData name="Staub Mitja" userId="688aaa02-355c-44f9-8925-1c8628ef965d" providerId="ADAL" clId="{929940AE-E4EC-4413-ADB7-DA5212926CA9}"/>
    <pc:docChg chg="undo custSel addSld delSld modSld sldOrd">
      <pc:chgData name="Staub Mitja" userId="688aaa02-355c-44f9-8925-1c8628ef965d" providerId="ADAL" clId="{929940AE-E4EC-4413-ADB7-DA5212926CA9}" dt="2022-04-20T16:02:24.821" v="7033" actId="20577"/>
      <pc:docMkLst>
        <pc:docMk/>
      </pc:docMkLst>
      <pc:sldChg chg="addSp delSp modSp mod">
        <pc:chgData name="Staub Mitja" userId="688aaa02-355c-44f9-8925-1c8628ef965d" providerId="ADAL" clId="{929940AE-E4EC-4413-ADB7-DA5212926CA9}" dt="2022-04-20T08:05:48.128" v="6463" actId="20577"/>
        <pc:sldMkLst>
          <pc:docMk/>
          <pc:sldMk cId="0" sldId="256"/>
        </pc:sldMkLst>
        <pc:spChg chg="add del mod">
          <ac:chgData name="Staub Mitja" userId="688aaa02-355c-44f9-8925-1c8628ef965d" providerId="ADAL" clId="{929940AE-E4EC-4413-ADB7-DA5212926CA9}" dt="2022-04-19T07:45:35.322" v="4219"/>
          <ac:spMkLst>
            <pc:docMk/>
            <pc:sldMk cId="0" sldId="256"/>
            <ac:spMk id="2" creationId="{384FBE38-06EB-4433-BDD2-69FEC5BCCF9F}"/>
          </ac:spMkLst>
        </pc:spChg>
        <pc:spChg chg="add mod">
          <ac:chgData name="Staub Mitja" userId="688aaa02-355c-44f9-8925-1c8628ef965d" providerId="ADAL" clId="{929940AE-E4EC-4413-ADB7-DA5212926CA9}" dt="2022-04-20T08:05:48.128" v="6463" actId="20577"/>
          <ac:spMkLst>
            <pc:docMk/>
            <pc:sldMk cId="0" sldId="256"/>
            <ac:spMk id="3" creationId="{B3209661-D3A8-4F18-BFAA-AD37D5AA5397}"/>
          </ac:spMkLst>
        </pc:spChg>
      </pc:sldChg>
      <pc:sldChg chg="modSp mod">
        <pc:chgData name="Staub Mitja" userId="688aaa02-355c-44f9-8925-1c8628ef965d" providerId="ADAL" clId="{929940AE-E4EC-4413-ADB7-DA5212926CA9}" dt="2022-04-18T07:39:39.579" v="4031" actId="20577"/>
        <pc:sldMkLst>
          <pc:docMk/>
          <pc:sldMk cId="0" sldId="267"/>
        </pc:sldMkLst>
        <pc:spChg chg="mod">
          <ac:chgData name="Staub Mitja" userId="688aaa02-355c-44f9-8925-1c8628ef965d" providerId="ADAL" clId="{929940AE-E4EC-4413-ADB7-DA5212926CA9}" dt="2022-04-18T07:39:39.579" v="4031" actId="20577"/>
          <ac:spMkLst>
            <pc:docMk/>
            <pc:sldMk cId="0" sldId="267"/>
            <ac:spMk id="28674" creationId="{55282F40-B824-423D-9B13-E3E5F82F1C76}"/>
          </ac:spMkLst>
        </pc:spChg>
      </pc:sldChg>
      <pc:sldChg chg="modSp mod">
        <pc:chgData name="Staub Mitja" userId="688aaa02-355c-44f9-8925-1c8628ef965d" providerId="ADAL" clId="{929940AE-E4EC-4413-ADB7-DA5212926CA9}" dt="2022-04-19T08:38:36.218" v="6398" actId="20577"/>
        <pc:sldMkLst>
          <pc:docMk/>
          <pc:sldMk cId="0" sldId="268"/>
        </pc:sldMkLst>
        <pc:spChg chg="mod">
          <ac:chgData name="Staub Mitja" userId="688aaa02-355c-44f9-8925-1c8628ef965d" providerId="ADAL" clId="{929940AE-E4EC-4413-ADB7-DA5212926CA9}" dt="2022-04-19T08:38:36.218" v="6398" actId="20577"/>
          <ac:spMkLst>
            <pc:docMk/>
            <pc:sldMk cId="0" sldId="268"/>
            <ac:spMk id="30722" creationId="{B1777ADF-B988-4337-B069-5FF4C62B6416}"/>
          </ac:spMkLst>
        </pc:spChg>
      </pc:sldChg>
      <pc:sldChg chg="modSp mod">
        <pc:chgData name="Staub Mitja" userId="688aaa02-355c-44f9-8925-1c8628ef965d" providerId="ADAL" clId="{929940AE-E4EC-4413-ADB7-DA5212926CA9}" dt="2022-04-18T07:38:35.796" v="4026" actId="20577"/>
        <pc:sldMkLst>
          <pc:docMk/>
          <pc:sldMk cId="0" sldId="269"/>
        </pc:sldMkLst>
        <pc:spChg chg="mod">
          <ac:chgData name="Staub Mitja" userId="688aaa02-355c-44f9-8925-1c8628ef965d" providerId="ADAL" clId="{929940AE-E4EC-4413-ADB7-DA5212926CA9}" dt="2022-04-18T07:38:35.796" v="4026" actId="20577"/>
          <ac:spMkLst>
            <pc:docMk/>
            <pc:sldMk cId="0" sldId="269"/>
            <ac:spMk id="12" creationId="{A09C6C2F-38EF-4B42-B996-F9BAA279E763}"/>
          </ac:spMkLst>
        </pc:spChg>
        <pc:spChg chg="mod">
          <ac:chgData name="Staub Mitja" userId="688aaa02-355c-44f9-8925-1c8628ef965d" providerId="ADAL" clId="{929940AE-E4EC-4413-ADB7-DA5212926CA9}" dt="2022-04-18T07:35:42.761" v="3963" actId="20577"/>
          <ac:spMkLst>
            <pc:docMk/>
            <pc:sldMk cId="0" sldId="269"/>
            <ac:spMk id="32772" creationId="{E6CDFE95-2D90-45E2-AE67-717A5CFFB7C9}"/>
          </ac:spMkLst>
        </pc:spChg>
        <pc:spChg chg="mod">
          <ac:chgData name="Staub Mitja" userId="688aaa02-355c-44f9-8925-1c8628ef965d" providerId="ADAL" clId="{929940AE-E4EC-4413-ADB7-DA5212926CA9}" dt="2022-04-18T07:37:40.154" v="4008" actId="20577"/>
          <ac:spMkLst>
            <pc:docMk/>
            <pc:sldMk cId="0" sldId="269"/>
            <ac:spMk id="32773" creationId="{B56B2CCE-ACD1-47AA-815F-FD7E59CBFE9E}"/>
          </ac:spMkLst>
        </pc:spChg>
      </pc:sldChg>
      <pc:sldChg chg="modSp mod">
        <pc:chgData name="Staub Mitja" userId="688aaa02-355c-44f9-8925-1c8628ef965d" providerId="ADAL" clId="{929940AE-E4EC-4413-ADB7-DA5212926CA9}" dt="2022-04-18T07:33:34.866" v="3868" actId="20577"/>
        <pc:sldMkLst>
          <pc:docMk/>
          <pc:sldMk cId="0" sldId="280"/>
        </pc:sldMkLst>
        <pc:spChg chg="mod">
          <ac:chgData name="Staub Mitja" userId="688aaa02-355c-44f9-8925-1c8628ef965d" providerId="ADAL" clId="{929940AE-E4EC-4413-ADB7-DA5212926CA9}" dt="2022-04-18T07:33:34.866" v="3868" actId="20577"/>
          <ac:spMkLst>
            <pc:docMk/>
            <pc:sldMk cId="0" sldId="280"/>
            <ac:spMk id="34818" creationId="{5E3DF2DA-B0BD-4541-ABFA-BCDC1A957DEF}"/>
          </ac:spMkLst>
        </pc:spChg>
      </pc:sldChg>
      <pc:sldChg chg="del">
        <pc:chgData name="Staub Mitja" userId="688aaa02-355c-44f9-8925-1c8628ef965d" providerId="ADAL" clId="{929940AE-E4EC-4413-ADB7-DA5212926CA9}" dt="2022-04-18T07:06:48.459" v="3076" actId="47"/>
        <pc:sldMkLst>
          <pc:docMk/>
          <pc:sldMk cId="0" sldId="287"/>
        </pc:sldMkLst>
      </pc:sldChg>
      <pc:sldChg chg="modSp mod">
        <pc:chgData name="Staub Mitja" userId="688aaa02-355c-44f9-8925-1c8628ef965d" providerId="ADAL" clId="{929940AE-E4EC-4413-ADB7-DA5212926CA9}" dt="2022-04-18T07:16:52.310" v="3542" actId="404"/>
        <pc:sldMkLst>
          <pc:docMk/>
          <pc:sldMk cId="0" sldId="288"/>
        </pc:sldMkLst>
        <pc:spChg chg="mod">
          <ac:chgData name="Staub Mitja" userId="688aaa02-355c-44f9-8925-1c8628ef965d" providerId="ADAL" clId="{929940AE-E4EC-4413-ADB7-DA5212926CA9}" dt="2022-04-18T07:16:52.310" v="3542" actId="404"/>
          <ac:spMkLst>
            <pc:docMk/>
            <pc:sldMk cId="0" sldId="288"/>
            <ac:spMk id="29698" creationId="{5DC9A892-6826-4B9C-9AEE-DF54925AAAAE}"/>
          </ac:spMkLst>
        </pc:spChg>
      </pc:sldChg>
      <pc:sldChg chg="modSp mod">
        <pc:chgData name="Staub Mitja" userId="688aaa02-355c-44f9-8925-1c8628ef965d" providerId="ADAL" clId="{929940AE-E4EC-4413-ADB7-DA5212926CA9}" dt="2022-04-18T05:52:27.936" v="399" actId="20577"/>
        <pc:sldMkLst>
          <pc:docMk/>
          <pc:sldMk cId="0" sldId="291"/>
        </pc:sldMkLst>
        <pc:spChg chg="mod">
          <ac:chgData name="Staub Mitja" userId="688aaa02-355c-44f9-8925-1c8628ef965d" providerId="ADAL" clId="{929940AE-E4EC-4413-ADB7-DA5212926CA9}" dt="2022-04-18T05:52:27.936" v="399" actId="20577"/>
          <ac:spMkLst>
            <pc:docMk/>
            <pc:sldMk cId="0" sldId="291"/>
            <ac:spMk id="4098" creationId="{3F23BF98-9884-4AAC-A87C-634953EB0B01}"/>
          </ac:spMkLst>
        </pc:spChg>
      </pc:sldChg>
      <pc:sldChg chg="modSp mod">
        <pc:chgData name="Staub Mitja" userId="688aaa02-355c-44f9-8925-1c8628ef965d" providerId="ADAL" clId="{929940AE-E4EC-4413-ADB7-DA5212926CA9}" dt="2022-04-18T05:52:35.546" v="405" actId="20577"/>
        <pc:sldMkLst>
          <pc:docMk/>
          <pc:sldMk cId="0" sldId="292"/>
        </pc:sldMkLst>
        <pc:spChg chg="mod">
          <ac:chgData name="Staub Mitja" userId="688aaa02-355c-44f9-8925-1c8628ef965d" providerId="ADAL" clId="{929940AE-E4EC-4413-ADB7-DA5212926CA9}" dt="2022-04-18T05:52:35.546" v="405" actId="20577"/>
          <ac:spMkLst>
            <pc:docMk/>
            <pc:sldMk cId="0" sldId="292"/>
            <ac:spMk id="4098" creationId="{27692389-689C-497C-9508-4444F4A07A43}"/>
          </ac:spMkLst>
        </pc:spChg>
      </pc:sldChg>
      <pc:sldChg chg="modSp mod">
        <pc:chgData name="Staub Mitja" userId="688aaa02-355c-44f9-8925-1c8628ef965d" providerId="ADAL" clId="{929940AE-E4EC-4413-ADB7-DA5212926CA9}" dt="2022-04-18T05:51:56.834" v="387" actId="20577"/>
        <pc:sldMkLst>
          <pc:docMk/>
          <pc:sldMk cId="0" sldId="293"/>
        </pc:sldMkLst>
        <pc:spChg chg="mod">
          <ac:chgData name="Staub Mitja" userId="688aaa02-355c-44f9-8925-1c8628ef965d" providerId="ADAL" clId="{929940AE-E4EC-4413-ADB7-DA5212926CA9}" dt="2022-04-18T05:51:56.834" v="387" actId="20577"/>
          <ac:spMkLst>
            <pc:docMk/>
            <pc:sldMk cId="0" sldId="293"/>
            <ac:spMk id="4098" creationId="{B673AD56-B44E-4970-B897-8EADF269BAB7}"/>
          </ac:spMkLst>
        </pc:spChg>
      </pc:sldChg>
      <pc:sldChg chg="modSp mod">
        <pc:chgData name="Staub Mitja" userId="688aaa02-355c-44f9-8925-1c8628ef965d" providerId="ADAL" clId="{929940AE-E4EC-4413-ADB7-DA5212926CA9}" dt="2022-04-18T05:53:46.572" v="417" actId="403"/>
        <pc:sldMkLst>
          <pc:docMk/>
          <pc:sldMk cId="0" sldId="294"/>
        </pc:sldMkLst>
        <pc:spChg chg="mod">
          <ac:chgData name="Staub Mitja" userId="688aaa02-355c-44f9-8925-1c8628ef965d" providerId="ADAL" clId="{929940AE-E4EC-4413-ADB7-DA5212926CA9}" dt="2022-04-18T05:53:46.572" v="417" actId="403"/>
          <ac:spMkLst>
            <pc:docMk/>
            <pc:sldMk cId="0" sldId="294"/>
            <ac:spMk id="4098" creationId="{6D54C480-F5CD-4960-B0E5-D242A72692EB}"/>
          </ac:spMkLst>
        </pc:spChg>
      </pc:sldChg>
      <pc:sldChg chg="modSp mod">
        <pc:chgData name="Staub Mitja" userId="688aaa02-355c-44f9-8925-1c8628ef965d" providerId="ADAL" clId="{929940AE-E4EC-4413-ADB7-DA5212926CA9}" dt="2022-04-18T05:58:01.631" v="527" actId="20577"/>
        <pc:sldMkLst>
          <pc:docMk/>
          <pc:sldMk cId="0" sldId="295"/>
        </pc:sldMkLst>
        <pc:spChg chg="mod">
          <ac:chgData name="Staub Mitja" userId="688aaa02-355c-44f9-8925-1c8628ef965d" providerId="ADAL" clId="{929940AE-E4EC-4413-ADB7-DA5212926CA9}" dt="2022-04-18T05:58:01.631" v="527" actId="20577"/>
          <ac:spMkLst>
            <pc:docMk/>
            <pc:sldMk cId="0" sldId="295"/>
            <ac:spMk id="4098" creationId="{A4CAEC75-C46C-4FB8-9601-15754070BFBE}"/>
          </ac:spMkLst>
        </pc:spChg>
      </pc:sldChg>
      <pc:sldChg chg="modSp mod">
        <pc:chgData name="Staub Mitja" userId="688aaa02-355c-44f9-8925-1c8628ef965d" providerId="ADAL" clId="{929940AE-E4EC-4413-ADB7-DA5212926CA9}" dt="2022-04-18T06:00:07.825" v="592" actId="403"/>
        <pc:sldMkLst>
          <pc:docMk/>
          <pc:sldMk cId="0" sldId="296"/>
        </pc:sldMkLst>
        <pc:spChg chg="mod">
          <ac:chgData name="Staub Mitja" userId="688aaa02-355c-44f9-8925-1c8628ef965d" providerId="ADAL" clId="{929940AE-E4EC-4413-ADB7-DA5212926CA9}" dt="2022-04-18T06:00:07.825" v="592" actId="403"/>
          <ac:spMkLst>
            <pc:docMk/>
            <pc:sldMk cId="0" sldId="296"/>
            <ac:spMk id="4098" creationId="{B610597E-E886-4EE3-AD74-03C7B70B1608}"/>
          </ac:spMkLst>
        </pc:spChg>
      </pc:sldChg>
      <pc:sldChg chg="modSp mod">
        <pc:chgData name="Staub Mitja" userId="688aaa02-355c-44f9-8925-1c8628ef965d" providerId="ADAL" clId="{929940AE-E4EC-4413-ADB7-DA5212926CA9}" dt="2022-04-18T06:02:46.118" v="738" actId="20577"/>
        <pc:sldMkLst>
          <pc:docMk/>
          <pc:sldMk cId="0" sldId="297"/>
        </pc:sldMkLst>
        <pc:spChg chg="mod">
          <ac:chgData name="Staub Mitja" userId="688aaa02-355c-44f9-8925-1c8628ef965d" providerId="ADAL" clId="{929940AE-E4EC-4413-ADB7-DA5212926CA9}" dt="2022-04-18T06:02:46.118" v="738" actId="20577"/>
          <ac:spMkLst>
            <pc:docMk/>
            <pc:sldMk cId="0" sldId="297"/>
            <ac:spMk id="4098" creationId="{08758B0D-992A-4638-8F17-CDB9977D43D0}"/>
          </ac:spMkLst>
        </pc:spChg>
      </pc:sldChg>
      <pc:sldChg chg="modSp mod">
        <pc:chgData name="Staub Mitja" userId="688aaa02-355c-44f9-8925-1c8628ef965d" providerId="ADAL" clId="{929940AE-E4EC-4413-ADB7-DA5212926CA9}" dt="2022-04-18T06:05:33.107" v="905" actId="20577"/>
        <pc:sldMkLst>
          <pc:docMk/>
          <pc:sldMk cId="0" sldId="298"/>
        </pc:sldMkLst>
        <pc:spChg chg="mod">
          <ac:chgData name="Staub Mitja" userId="688aaa02-355c-44f9-8925-1c8628ef965d" providerId="ADAL" clId="{929940AE-E4EC-4413-ADB7-DA5212926CA9}" dt="2022-04-18T06:05:33.107" v="905" actId="20577"/>
          <ac:spMkLst>
            <pc:docMk/>
            <pc:sldMk cId="0" sldId="298"/>
            <ac:spMk id="16386" creationId="{01E44F39-6CEC-41E8-A6B2-728F02B703AF}"/>
          </ac:spMkLst>
        </pc:spChg>
      </pc:sldChg>
      <pc:sldChg chg="modSp mod">
        <pc:chgData name="Staub Mitja" userId="688aaa02-355c-44f9-8925-1c8628ef965d" providerId="ADAL" clId="{929940AE-E4EC-4413-ADB7-DA5212926CA9}" dt="2022-04-18T06:10:22.463" v="1163" actId="20577"/>
        <pc:sldMkLst>
          <pc:docMk/>
          <pc:sldMk cId="0" sldId="299"/>
        </pc:sldMkLst>
        <pc:spChg chg="mod">
          <ac:chgData name="Staub Mitja" userId="688aaa02-355c-44f9-8925-1c8628ef965d" providerId="ADAL" clId="{929940AE-E4EC-4413-ADB7-DA5212926CA9}" dt="2022-04-18T06:10:22.463" v="1163" actId="20577"/>
          <ac:spMkLst>
            <pc:docMk/>
            <pc:sldMk cId="0" sldId="299"/>
            <ac:spMk id="4098" creationId="{D289EB5C-2CAA-46C0-AA61-6896C38481F1}"/>
          </ac:spMkLst>
        </pc:spChg>
      </pc:sldChg>
      <pc:sldChg chg="modSp mod">
        <pc:chgData name="Staub Mitja" userId="688aaa02-355c-44f9-8925-1c8628ef965d" providerId="ADAL" clId="{929940AE-E4EC-4413-ADB7-DA5212926CA9}" dt="2022-04-18T06:37:08.201" v="1856" actId="20577"/>
        <pc:sldMkLst>
          <pc:docMk/>
          <pc:sldMk cId="0" sldId="300"/>
        </pc:sldMkLst>
        <pc:spChg chg="mod">
          <ac:chgData name="Staub Mitja" userId="688aaa02-355c-44f9-8925-1c8628ef965d" providerId="ADAL" clId="{929940AE-E4EC-4413-ADB7-DA5212926CA9}" dt="2022-04-18T06:37:08.201" v="1856" actId="20577"/>
          <ac:spMkLst>
            <pc:docMk/>
            <pc:sldMk cId="0" sldId="300"/>
            <ac:spMk id="4098" creationId="{C586372A-A186-4685-9C39-C223FA2C170E}"/>
          </ac:spMkLst>
        </pc:spChg>
      </pc:sldChg>
      <pc:sldChg chg="modSp mod ord">
        <pc:chgData name="Staub Mitja" userId="688aaa02-355c-44f9-8925-1c8628ef965d" providerId="ADAL" clId="{929940AE-E4EC-4413-ADB7-DA5212926CA9}" dt="2022-04-18T06:49:50.276" v="2249" actId="403"/>
        <pc:sldMkLst>
          <pc:docMk/>
          <pc:sldMk cId="0" sldId="301"/>
        </pc:sldMkLst>
        <pc:spChg chg="mod">
          <ac:chgData name="Staub Mitja" userId="688aaa02-355c-44f9-8925-1c8628ef965d" providerId="ADAL" clId="{929940AE-E4EC-4413-ADB7-DA5212926CA9}" dt="2022-04-18T06:49:50.276" v="2249" actId="403"/>
          <ac:spMkLst>
            <pc:docMk/>
            <pc:sldMk cId="0" sldId="301"/>
            <ac:spMk id="4098" creationId="{336AC115-DA34-4362-9F95-8D2DEDBFD18E}"/>
          </ac:spMkLst>
        </pc:spChg>
      </pc:sldChg>
      <pc:sldChg chg="modSp del mod">
        <pc:chgData name="Staub Mitja" userId="688aaa02-355c-44f9-8925-1c8628ef965d" providerId="ADAL" clId="{929940AE-E4EC-4413-ADB7-DA5212926CA9}" dt="2022-04-18T06:47:24.597" v="2127" actId="47"/>
        <pc:sldMkLst>
          <pc:docMk/>
          <pc:sldMk cId="0" sldId="302"/>
        </pc:sldMkLst>
        <pc:spChg chg="mod">
          <ac:chgData name="Staub Mitja" userId="688aaa02-355c-44f9-8925-1c8628ef965d" providerId="ADAL" clId="{929940AE-E4EC-4413-ADB7-DA5212926CA9}" dt="2022-04-18T06:46:35.243" v="2122" actId="20577"/>
          <ac:spMkLst>
            <pc:docMk/>
            <pc:sldMk cId="0" sldId="302"/>
            <ac:spMk id="4098" creationId="{8579F46B-6649-4D9B-A7A9-E61A4A27571E}"/>
          </ac:spMkLst>
        </pc:spChg>
      </pc:sldChg>
      <pc:sldChg chg="modSp del mod">
        <pc:chgData name="Staub Mitja" userId="688aaa02-355c-44f9-8925-1c8628ef965d" providerId="ADAL" clId="{929940AE-E4EC-4413-ADB7-DA5212926CA9}" dt="2022-04-18T07:02:27.890" v="2411" actId="47"/>
        <pc:sldMkLst>
          <pc:docMk/>
          <pc:sldMk cId="0" sldId="303"/>
        </pc:sldMkLst>
        <pc:spChg chg="mod">
          <ac:chgData name="Staub Mitja" userId="688aaa02-355c-44f9-8925-1c8628ef965d" providerId="ADAL" clId="{929940AE-E4EC-4413-ADB7-DA5212926CA9}" dt="2022-04-18T06:47:48.023" v="2144" actId="20577"/>
          <ac:spMkLst>
            <pc:docMk/>
            <pc:sldMk cId="0" sldId="303"/>
            <ac:spMk id="4098" creationId="{09643C1B-C987-45FE-B14B-B7F3F8D58564}"/>
          </ac:spMkLst>
        </pc:spChg>
      </pc:sldChg>
      <pc:sldChg chg="del">
        <pc:chgData name="Staub Mitja" userId="688aaa02-355c-44f9-8925-1c8628ef965d" providerId="ADAL" clId="{929940AE-E4EC-4413-ADB7-DA5212926CA9}" dt="2022-04-18T07:02:31.404" v="2412" actId="47"/>
        <pc:sldMkLst>
          <pc:docMk/>
          <pc:sldMk cId="0" sldId="304"/>
        </pc:sldMkLst>
      </pc:sldChg>
      <pc:sldChg chg="del">
        <pc:chgData name="Staub Mitja" userId="688aaa02-355c-44f9-8925-1c8628ef965d" providerId="ADAL" clId="{929940AE-E4EC-4413-ADB7-DA5212926CA9}" dt="2022-04-18T07:02:36.256" v="2413" actId="47"/>
        <pc:sldMkLst>
          <pc:docMk/>
          <pc:sldMk cId="0" sldId="305"/>
        </pc:sldMkLst>
      </pc:sldChg>
      <pc:sldChg chg="modSp mod">
        <pc:chgData name="Staub Mitja" userId="688aaa02-355c-44f9-8925-1c8628ef965d" providerId="ADAL" clId="{929940AE-E4EC-4413-ADB7-DA5212926CA9}" dt="2022-04-18T07:04:12.873" v="2761" actId="5793"/>
        <pc:sldMkLst>
          <pc:docMk/>
          <pc:sldMk cId="0" sldId="306"/>
        </pc:sldMkLst>
        <pc:spChg chg="mod">
          <ac:chgData name="Staub Mitja" userId="688aaa02-355c-44f9-8925-1c8628ef965d" providerId="ADAL" clId="{929940AE-E4EC-4413-ADB7-DA5212926CA9}" dt="2022-04-18T07:04:12.873" v="2761" actId="5793"/>
          <ac:spMkLst>
            <pc:docMk/>
            <pc:sldMk cId="0" sldId="306"/>
            <ac:spMk id="4098" creationId="{B33C4C43-E77D-4ADA-B62A-0756305FB9B6}"/>
          </ac:spMkLst>
        </pc:spChg>
      </pc:sldChg>
      <pc:sldChg chg="del">
        <pc:chgData name="Staub Mitja" userId="688aaa02-355c-44f9-8925-1c8628ef965d" providerId="ADAL" clId="{929940AE-E4EC-4413-ADB7-DA5212926CA9}" dt="2022-04-18T07:06:37.223" v="3074" actId="47"/>
        <pc:sldMkLst>
          <pc:docMk/>
          <pc:sldMk cId="0" sldId="307"/>
        </pc:sldMkLst>
      </pc:sldChg>
      <pc:sldChg chg="del">
        <pc:chgData name="Staub Mitja" userId="688aaa02-355c-44f9-8925-1c8628ef965d" providerId="ADAL" clId="{929940AE-E4EC-4413-ADB7-DA5212926CA9}" dt="2022-04-18T07:06:38.931" v="3075" actId="47"/>
        <pc:sldMkLst>
          <pc:docMk/>
          <pc:sldMk cId="0" sldId="308"/>
        </pc:sldMkLst>
      </pc:sldChg>
      <pc:sldChg chg="modSp mod">
        <pc:chgData name="Staub Mitja" userId="688aaa02-355c-44f9-8925-1c8628ef965d" providerId="ADAL" clId="{929940AE-E4EC-4413-ADB7-DA5212926CA9}" dt="2022-04-18T05:52:16.075" v="393" actId="20577"/>
        <pc:sldMkLst>
          <pc:docMk/>
          <pc:sldMk cId="0" sldId="310"/>
        </pc:sldMkLst>
        <pc:spChg chg="mod">
          <ac:chgData name="Staub Mitja" userId="688aaa02-355c-44f9-8925-1c8628ef965d" providerId="ADAL" clId="{929940AE-E4EC-4413-ADB7-DA5212926CA9}" dt="2022-04-18T05:52:16.075" v="393" actId="20577"/>
          <ac:spMkLst>
            <pc:docMk/>
            <pc:sldMk cId="0" sldId="310"/>
            <ac:spMk id="4098" creationId="{3377B43A-DDCD-4831-895C-F80ABD02EE18}"/>
          </ac:spMkLst>
        </pc:spChg>
      </pc:sldChg>
      <pc:sldChg chg="modSp add mod">
        <pc:chgData name="Staub Mitja" userId="688aaa02-355c-44f9-8925-1c8628ef965d" providerId="ADAL" clId="{929940AE-E4EC-4413-ADB7-DA5212926CA9}" dt="2022-04-18T06:13:40.587" v="1224" actId="403"/>
        <pc:sldMkLst>
          <pc:docMk/>
          <pc:sldMk cId="3722095462" sldId="313"/>
        </pc:sldMkLst>
        <pc:spChg chg="mod">
          <ac:chgData name="Staub Mitja" userId="688aaa02-355c-44f9-8925-1c8628ef965d" providerId="ADAL" clId="{929940AE-E4EC-4413-ADB7-DA5212926CA9}" dt="2022-04-18T06:13:40.587" v="1224" actId="403"/>
          <ac:spMkLst>
            <pc:docMk/>
            <pc:sldMk cId="3722095462" sldId="313"/>
            <ac:spMk id="4098" creationId="{D289EB5C-2CAA-46C0-AA61-6896C38481F1}"/>
          </ac:spMkLst>
        </pc:spChg>
      </pc:sldChg>
      <pc:sldChg chg="modSp add mod">
        <pc:chgData name="Staub Mitja" userId="688aaa02-355c-44f9-8925-1c8628ef965d" providerId="ADAL" clId="{929940AE-E4EC-4413-ADB7-DA5212926CA9}" dt="2022-04-18T06:15:00.662" v="1267" actId="255"/>
        <pc:sldMkLst>
          <pc:docMk/>
          <pc:sldMk cId="596308963" sldId="314"/>
        </pc:sldMkLst>
        <pc:spChg chg="mod">
          <ac:chgData name="Staub Mitja" userId="688aaa02-355c-44f9-8925-1c8628ef965d" providerId="ADAL" clId="{929940AE-E4EC-4413-ADB7-DA5212926CA9}" dt="2022-04-18T06:15:00.662" v="1267" actId="255"/>
          <ac:spMkLst>
            <pc:docMk/>
            <pc:sldMk cId="596308963" sldId="314"/>
            <ac:spMk id="4098" creationId="{D289EB5C-2CAA-46C0-AA61-6896C38481F1}"/>
          </ac:spMkLst>
        </pc:spChg>
      </pc:sldChg>
      <pc:sldChg chg="modSp add mod">
        <pc:chgData name="Staub Mitja" userId="688aaa02-355c-44f9-8925-1c8628ef965d" providerId="ADAL" clId="{929940AE-E4EC-4413-ADB7-DA5212926CA9}" dt="2022-04-18T06:17:19.852" v="1353" actId="20577"/>
        <pc:sldMkLst>
          <pc:docMk/>
          <pc:sldMk cId="3934348236" sldId="315"/>
        </pc:sldMkLst>
        <pc:spChg chg="mod">
          <ac:chgData name="Staub Mitja" userId="688aaa02-355c-44f9-8925-1c8628ef965d" providerId="ADAL" clId="{929940AE-E4EC-4413-ADB7-DA5212926CA9}" dt="2022-04-18T06:17:19.852" v="1353" actId="20577"/>
          <ac:spMkLst>
            <pc:docMk/>
            <pc:sldMk cId="3934348236" sldId="315"/>
            <ac:spMk id="4098" creationId="{D289EB5C-2CAA-46C0-AA61-6896C38481F1}"/>
          </ac:spMkLst>
        </pc:spChg>
      </pc:sldChg>
      <pc:sldChg chg="modSp add mod">
        <pc:chgData name="Staub Mitja" userId="688aaa02-355c-44f9-8925-1c8628ef965d" providerId="ADAL" clId="{929940AE-E4EC-4413-ADB7-DA5212926CA9}" dt="2022-04-18T06:38:06.589" v="1892" actId="20577"/>
        <pc:sldMkLst>
          <pc:docMk/>
          <pc:sldMk cId="2095957253" sldId="316"/>
        </pc:sldMkLst>
        <pc:spChg chg="mod">
          <ac:chgData name="Staub Mitja" userId="688aaa02-355c-44f9-8925-1c8628ef965d" providerId="ADAL" clId="{929940AE-E4EC-4413-ADB7-DA5212926CA9}" dt="2022-04-18T06:38:06.589" v="1892" actId="20577"/>
          <ac:spMkLst>
            <pc:docMk/>
            <pc:sldMk cId="2095957253" sldId="316"/>
            <ac:spMk id="4098" creationId="{D289EB5C-2CAA-46C0-AA61-6896C38481F1}"/>
          </ac:spMkLst>
        </pc:spChg>
      </pc:sldChg>
      <pc:sldChg chg="modSp add mod">
        <pc:chgData name="Staub Mitja" userId="688aaa02-355c-44f9-8925-1c8628ef965d" providerId="ADAL" clId="{929940AE-E4EC-4413-ADB7-DA5212926CA9}" dt="2022-04-18T06:28:30.468" v="1600" actId="20577"/>
        <pc:sldMkLst>
          <pc:docMk/>
          <pc:sldMk cId="2527225587" sldId="317"/>
        </pc:sldMkLst>
        <pc:spChg chg="mod">
          <ac:chgData name="Staub Mitja" userId="688aaa02-355c-44f9-8925-1c8628ef965d" providerId="ADAL" clId="{929940AE-E4EC-4413-ADB7-DA5212926CA9}" dt="2022-04-18T06:28:30.468" v="1600" actId="20577"/>
          <ac:spMkLst>
            <pc:docMk/>
            <pc:sldMk cId="2527225587" sldId="317"/>
            <ac:spMk id="4098" creationId="{D289EB5C-2CAA-46C0-AA61-6896C38481F1}"/>
          </ac:spMkLst>
        </pc:spChg>
      </pc:sldChg>
      <pc:sldChg chg="modSp add mod">
        <pc:chgData name="Staub Mitja" userId="688aaa02-355c-44f9-8925-1c8628ef965d" providerId="ADAL" clId="{929940AE-E4EC-4413-ADB7-DA5212926CA9}" dt="2022-04-18T06:31:43.711" v="1708" actId="20577"/>
        <pc:sldMkLst>
          <pc:docMk/>
          <pc:sldMk cId="1642008397" sldId="318"/>
        </pc:sldMkLst>
        <pc:spChg chg="mod">
          <ac:chgData name="Staub Mitja" userId="688aaa02-355c-44f9-8925-1c8628ef965d" providerId="ADAL" clId="{929940AE-E4EC-4413-ADB7-DA5212926CA9}" dt="2022-04-18T06:31:43.711" v="1708" actId="20577"/>
          <ac:spMkLst>
            <pc:docMk/>
            <pc:sldMk cId="1642008397" sldId="318"/>
            <ac:spMk id="4098" creationId="{D289EB5C-2CAA-46C0-AA61-6896C38481F1}"/>
          </ac:spMkLst>
        </pc:spChg>
      </pc:sldChg>
      <pc:sldChg chg="new del">
        <pc:chgData name="Staub Mitja" userId="688aaa02-355c-44f9-8925-1c8628ef965d" providerId="ADAL" clId="{929940AE-E4EC-4413-ADB7-DA5212926CA9}" dt="2022-04-18T06:33:05.378" v="1751" actId="680"/>
        <pc:sldMkLst>
          <pc:docMk/>
          <pc:sldMk cId="326718312" sldId="319"/>
        </pc:sldMkLst>
      </pc:sldChg>
      <pc:sldChg chg="modSp add mod ord">
        <pc:chgData name="Staub Mitja" userId="688aaa02-355c-44f9-8925-1c8628ef965d" providerId="ADAL" clId="{929940AE-E4EC-4413-ADB7-DA5212926CA9}" dt="2022-04-18T06:47:05.251" v="2126" actId="403"/>
        <pc:sldMkLst>
          <pc:docMk/>
          <pc:sldMk cId="1486074895" sldId="319"/>
        </pc:sldMkLst>
        <pc:spChg chg="mod">
          <ac:chgData name="Staub Mitja" userId="688aaa02-355c-44f9-8925-1c8628ef965d" providerId="ADAL" clId="{929940AE-E4EC-4413-ADB7-DA5212926CA9}" dt="2022-04-18T06:47:05.251" v="2126" actId="403"/>
          <ac:spMkLst>
            <pc:docMk/>
            <pc:sldMk cId="1486074895" sldId="319"/>
            <ac:spMk id="4098" creationId="{D289EB5C-2CAA-46C0-AA61-6896C38481F1}"/>
          </ac:spMkLst>
        </pc:spChg>
      </pc:sldChg>
      <pc:sldChg chg="add">
        <pc:chgData name="Staub Mitja" userId="688aaa02-355c-44f9-8925-1c8628ef965d" providerId="ADAL" clId="{929940AE-E4EC-4413-ADB7-DA5212926CA9}" dt="2022-04-18T06:48:00.650" v="2145" actId="2890"/>
        <pc:sldMkLst>
          <pc:docMk/>
          <pc:sldMk cId="998617035" sldId="320"/>
        </pc:sldMkLst>
      </pc:sldChg>
      <pc:sldChg chg="modSp add mod">
        <pc:chgData name="Staub Mitja" userId="688aaa02-355c-44f9-8925-1c8628ef965d" providerId="ADAL" clId="{929940AE-E4EC-4413-ADB7-DA5212926CA9}" dt="2022-04-18T06:53:18.584" v="2410" actId="403"/>
        <pc:sldMkLst>
          <pc:docMk/>
          <pc:sldMk cId="3886925031" sldId="321"/>
        </pc:sldMkLst>
        <pc:spChg chg="mod">
          <ac:chgData name="Staub Mitja" userId="688aaa02-355c-44f9-8925-1c8628ef965d" providerId="ADAL" clId="{929940AE-E4EC-4413-ADB7-DA5212926CA9}" dt="2022-04-18T06:53:18.584" v="2410" actId="403"/>
          <ac:spMkLst>
            <pc:docMk/>
            <pc:sldMk cId="3886925031" sldId="321"/>
            <ac:spMk id="4098" creationId="{336AC115-DA34-4362-9F95-8D2DEDBFD18E}"/>
          </ac:spMkLst>
        </pc:spChg>
      </pc:sldChg>
      <pc:sldChg chg="modSp add mod">
        <pc:chgData name="Staub Mitja" userId="688aaa02-355c-44f9-8925-1c8628ef965d" providerId="ADAL" clId="{929940AE-E4EC-4413-ADB7-DA5212926CA9}" dt="2022-04-18T07:08:16.818" v="3412" actId="5793"/>
        <pc:sldMkLst>
          <pc:docMk/>
          <pc:sldMk cId="1539040268" sldId="322"/>
        </pc:sldMkLst>
        <pc:spChg chg="mod">
          <ac:chgData name="Staub Mitja" userId="688aaa02-355c-44f9-8925-1c8628ef965d" providerId="ADAL" clId="{929940AE-E4EC-4413-ADB7-DA5212926CA9}" dt="2022-04-18T07:08:16.818" v="3412" actId="5793"/>
          <ac:spMkLst>
            <pc:docMk/>
            <pc:sldMk cId="1539040268" sldId="322"/>
            <ac:spMk id="4098" creationId="{B33C4C43-E77D-4ADA-B62A-0756305FB9B6}"/>
          </ac:spMkLst>
        </pc:spChg>
      </pc:sldChg>
      <pc:sldChg chg="modSp add mod">
        <pc:chgData name="Staub Mitja" userId="688aaa02-355c-44f9-8925-1c8628ef965d" providerId="ADAL" clId="{929940AE-E4EC-4413-ADB7-DA5212926CA9}" dt="2022-04-19T07:44:20.796" v="4214" actId="14100"/>
        <pc:sldMkLst>
          <pc:docMk/>
          <pc:sldMk cId="2064831" sldId="323"/>
        </pc:sldMkLst>
        <pc:spChg chg="mod">
          <ac:chgData name="Staub Mitja" userId="688aaa02-355c-44f9-8925-1c8628ef965d" providerId="ADAL" clId="{929940AE-E4EC-4413-ADB7-DA5212926CA9}" dt="2022-04-19T07:44:20.796" v="4214" actId="14100"/>
          <ac:spMkLst>
            <pc:docMk/>
            <pc:sldMk cId="2064831" sldId="323"/>
            <ac:spMk id="2050" creationId="{2D562E8E-F2D9-4A49-95CF-2A1D4563E740}"/>
          </ac:spMkLst>
        </pc:spChg>
      </pc:sldChg>
      <pc:sldChg chg="modSp add mod">
        <pc:chgData name="Staub Mitja" userId="688aaa02-355c-44f9-8925-1c8628ef965d" providerId="ADAL" clId="{929940AE-E4EC-4413-ADB7-DA5212926CA9}" dt="2022-04-18T07:21:24.177" v="3558" actId="5793"/>
        <pc:sldMkLst>
          <pc:docMk/>
          <pc:sldMk cId="2334932090" sldId="324"/>
        </pc:sldMkLst>
        <pc:spChg chg="mod">
          <ac:chgData name="Staub Mitja" userId="688aaa02-355c-44f9-8925-1c8628ef965d" providerId="ADAL" clId="{929940AE-E4EC-4413-ADB7-DA5212926CA9}" dt="2022-04-18T07:21:24.177" v="3558" actId="5793"/>
          <ac:spMkLst>
            <pc:docMk/>
            <pc:sldMk cId="2334932090" sldId="324"/>
            <ac:spMk id="4098" creationId="{B33C4C43-E77D-4ADA-B62A-0756305FB9B6}"/>
          </ac:spMkLst>
        </pc:spChg>
      </pc:sldChg>
      <pc:sldChg chg="modSp add mod">
        <pc:chgData name="Staub Mitja" userId="688aaa02-355c-44f9-8925-1c8628ef965d" providerId="ADAL" clId="{929940AE-E4EC-4413-ADB7-DA5212926CA9}" dt="2022-04-18T07:26:55.313" v="3862" actId="20577"/>
        <pc:sldMkLst>
          <pc:docMk/>
          <pc:sldMk cId="3065034339" sldId="325"/>
        </pc:sldMkLst>
        <pc:spChg chg="mod">
          <ac:chgData name="Staub Mitja" userId="688aaa02-355c-44f9-8925-1c8628ef965d" providerId="ADAL" clId="{929940AE-E4EC-4413-ADB7-DA5212926CA9}" dt="2022-04-18T07:26:55.313" v="3862" actId="20577"/>
          <ac:spMkLst>
            <pc:docMk/>
            <pc:sldMk cId="3065034339" sldId="325"/>
            <ac:spMk id="4098" creationId="{336AC115-DA34-4362-9F95-8D2DEDBFD18E}"/>
          </ac:spMkLst>
        </pc:spChg>
      </pc:sldChg>
      <pc:sldChg chg="modSp add mod">
        <pc:chgData name="Staub Mitja" userId="688aaa02-355c-44f9-8925-1c8628ef965d" providerId="ADAL" clId="{929940AE-E4EC-4413-ADB7-DA5212926CA9}" dt="2022-04-18T07:43:32.941" v="4171" actId="20577"/>
        <pc:sldMkLst>
          <pc:docMk/>
          <pc:sldMk cId="3418539432" sldId="326"/>
        </pc:sldMkLst>
        <pc:spChg chg="mod">
          <ac:chgData name="Staub Mitja" userId="688aaa02-355c-44f9-8925-1c8628ef965d" providerId="ADAL" clId="{929940AE-E4EC-4413-ADB7-DA5212926CA9}" dt="2022-04-18T07:43:32.941" v="4171" actId="20577"/>
          <ac:spMkLst>
            <pc:docMk/>
            <pc:sldMk cId="3418539432" sldId="326"/>
            <ac:spMk id="4098" creationId="{B33C4C43-E77D-4ADA-B62A-0756305FB9B6}"/>
          </ac:spMkLst>
        </pc:spChg>
      </pc:sldChg>
      <pc:sldChg chg="modSp add mod ord">
        <pc:chgData name="Staub Mitja" userId="688aaa02-355c-44f9-8925-1c8628ef965d" providerId="ADAL" clId="{929940AE-E4EC-4413-ADB7-DA5212926CA9}" dt="2022-04-19T08:36:59.092" v="6392" actId="20577"/>
        <pc:sldMkLst>
          <pc:docMk/>
          <pc:sldMk cId="727825856" sldId="327"/>
        </pc:sldMkLst>
        <pc:spChg chg="mod">
          <ac:chgData name="Staub Mitja" userId="688aaa02-355c-44f9-8925-1c8628ef965d" providerId="ADAL" clId="{929940AE-E4EC-4413-ADB7-DA5212926CA9}" dt="2022-04-19T08:36:59.092" v="6392" actId="20577"/>
          <ac:spMkLst>
            <pc:docMk/>
            <pc:sldMk cId="727825856" sldId="327"/>
            <ac:spMk id="4098" creationId="{D289EB5C-2CAA-46C0-AA61-6896C38481F1}"/>
          </ac:spMkLst>
        </pc:spChg>
      </pc:sldChg>
      <pc:sldChg chg="modSp add mod">
        <pc:chgData name="Staub Mitja" userId="688aaa02-355c-44f9-8925-1c8628ef965d" providerId="ADAL" clId="{929940AE-E4EC-4413-ADB7-DA5212926CA9}" dt="2022-04-19T09:11:42.876" v="6439" actId="20577"/>
        <pc:sldMkLst>
          <pc:docMk/>
          <pc:sldMk cId="3990726174" sldId="328"/>
        </pc:sldMkLst>
        <pc:spChg chg="mod">
          <ac:chgData name="Staub Mitja" userId="688aaa02-355c-44f9-8925-1c8628ef965d" providerId="ADAL" clId="{929940AE-E4EC-4413-ADB7-DA5212926CA9}" dt="2022-04-19T09:11:42.876" v="6439" actId="20577"/>
          <ac:spMkLst>
            <pc:docMk/>
            <pc:sldMk cId="3990726174" sldId="328"/>
            <ac:spMk id="4098" creationId="{C3FB9614-ADB1-4859-B8DA-C30C2B482864}"/>
          </ac:spMkLst>
        </pc:spChg>
      </pc:sldChg>
      <pc:sldChg chg="modSp add del mod">
        <pc:chgData name="Staub Mitja" userId="688aaa02-355c-44f9-8925-1c8628ef965d" providerId="ADAL" clId="{929940AE-E4EC-4413-ADB7-DA5212926CA9}" dt="2022-04-20T15:49:35.945" v="6489" actId="47"/>
        <pc:sldMkLst>
          <pc:docMk/>
          <pc:sldMk cId="996110094" sldId="329"/>
        </pc:sldMkLst>
        <pc:spChg chg="mod">
          <ac:chgData name="Staub Mitja" userId="688aaa02-355c-44f9-8925-1c8628ef965d" providerId="ADAL" clId="{929940AE-E4EC-4413-ADB7-DA5212926CA9}" dt="2022-04-20T15:48:55.701" v="6485" actId="20577"/>
          <ac:spMkLst>
            <pc:docMk/>
            <pc:sldMk cId="996110094" sldId="329"/>
            <ac:spMk id="4098" creationId="{C3FB9614-ADB1-4859-B8DA-C30C2B482864}"/>
          </ac:spMkLst>
        </pc:spChg>
      </pc:sldChg>
      <pc:sldChg chg="modSp add mod ord">
        <pc:chgData name="Staub Mitja" userId="688aaa02-355c-44f9-8925-1c8628ef965d" providerId="ADAL" clId="{929940AE-E4EC-4413-ADB7-DA5212926CA9}" dt="2022-04-20T16:02:24.821" v="7033" actId="20577"/>
        <pc:sldMkLst>
          <pc:docMk/>
          <pc:sldMk cId="1431449409" sldId="330"/>
        </pc:sldMkLst>
        <pc:spChg chg="mod">
          <ac:chgData name="Staub Mitja" userId="688aaa02-355c-44f9-8925-1c8628ef965d" providerId="ADAL" clId="{929940AE-E4EC-4413-ADB7-DA5212926CA9}" dt="2022-04-20T16:02:24.821" v="7033" actId="20577"/>
          <ac:spMkLst>
            <pc:docMk/>
            <pc:sldMk cId="1431449409" sldId="330"/>
            <ac:spMk id="3" creationId="{B3209661-D3A8-4F18-BFAA-AD37D5AA5397}"/>
          </ac:spMkLst>
        </pc:spChg>
        <pc:spChg chg="mod">
          <ac:chgData name="Staub Mitja" userId="688aaa02-355c-44f9-8925-1c8628ef965d" providerId="ADAL" clId="{929940AE-E4EC-4413-ADB7-DA5212926CA9}" dt="2022-04-20T15:51:25.617" v="6504" actId="20577"/>
          <ac:spMkLst>
            <pc:docMk/>
            <pc:sldMk cId="1431449409" sldId="330"/>
            <ac:spMk id="2050" creationId="{2D562E8E-F2D9-4A49-95CF-2A1D4563E740}"/>
          </ac:spMkLst>
        </pc:spChg>
      </pc:sldChg>
    </pc:docChg>
  </pc:docChgLst>
  <pc:docChgLst>
    <pc:chgData name="Staub Mitja" userId="688aaa02-355c-44f9-8925-1c8628ef965d" providerId="ADAL" clId="{B0E9CCB6-C3BB-48B1-BF28-C29368B477AB}"/>
    <pc:docChg chg="custSel addSld delSld modSld">
      <pc:chgData name="Staub Mitja" userId="688aaa02-355c-44f9-8925-1c8628ef965d" providerId="ADAL" clId="{B0E9CCB6-C3BB-48B1-BF28-C29368B477AB}" dt="2022-05-10T07:24:13.581" v="1676" actId="47"/>
      <pc:docMkLst>
        <pc:docMk/>
      </pc:docMkLst>
      <pc:sldChg chg="modSp mod">
        <pc:chgData name="Staub Mitja" userId="688aaa02-355c-44f9-8925-1c8628ef965d" providerId="ADAL" clId="{B0E9CCB6-C3BB-48B1-BF28-C29368B477AB}" dt="2022-05-10T06:59:29.201" v="776" actId="20577"/>
        <pc:sldMkLst>
          <pc:docMk/>
          <pc:sldMk cId="0" sldId="256"/>
        </pc:sldMkLst>
        <pc:spChg chg="mod">
          <ac:chgData name="Staub Mitja" userId="688aaa02-355c-44f9-8925-1c8628ef965d" providerId="ADAL" clId="{B0E9CCB6-C3BB-48B1-BF28-C29368B477AB}" dt="2022-05-10T06:59:29.201" v="776" actId="20577"/>
          <ac:spMkLst>
            <pc:docMk/>
            <pc:sldMk cId="0" sldId="256"/>
            <ac:spMk id="3" creationId="{B3209661-D3A8-4F18-BFAA-AD37D5AA5397}"/>
          </ac:spMkLst>
        </pc:spChg>
      </pc:sldChg>
      <pc:sldChg chg="del">
        <pc:chgData name="Staub Mitja" userId="688aaa02-355c-44f9-8925-1c8628ef965d" providerId="ADAL" clId="{B0E9CCB6-C3BB-48B1-BF28-C29368B477AB}" dt="2022-05-10T07:24:13.581" v="1676" actId="47"/>
        <pc:sldMkLst>
          <pc:docMk/>
          <pc:sldMk cId="0" sldId="290"/>
        </pc:sldMkLst>
      </pc:sldChg>
      <pc:sldChg chg="modSp add mod">
        <pc:chgData name="Staub Mitja" userId="688aaa02-355c-44f9-8925-1c8628ef965d" providerId="ADAL" clId="{B0E9CCB6-C3BB-48B1-BF28-C29368B477AB}" dt="2022-05-10T07:16:25.691" v="1156" actId="20577"/>
        <pc:sldMkLst>
          <pc:docMk/>
          <pc:sldMk cId="1963205880" sldId="332"/>
        </pc:sldMkLst>
        <pc:spChg chg="mod">
          <ac:chgData name="Staub Mitja" userId="688aaa02-355c-44f9-8925-1c8628ef965d" providerId="ADAL" clId="{B0E9CCB6-C3BB-48B1-BF28-C29368B477AB}" dt="2022-05-10T07:16:25.691" v="1156" actId="20577"/>
          <ac:spMkLst>
            <pc:docMk/>
            <pc:sldMk cId="1963205880" sldId="332"/>
            <ac:spMk id="3" creationId="{B3209661-D3A8-4F18-BFAA-AD37D5AA5397}"/>
          </ac:spMkLst>
        </pc:spChg>
        <pc:spChg chg="mod">
          <ac:chgData name="Staub Mitja" userId="688aaa02-355c-44f9-8925-1c8628ef965d" providerId="ADAL" clId="{B0E9CCB6-C3BB-48B1-BF28-C29368B477AB}" dt="2022-05-10T06:45:39.371" v="35" actId="14100"/>
          <ac:spMkLst>
            <pc:docMk/>
            <pc:sldMk cId="1963205880" sldId="332"/>
            <ac:spMk id="2050" creationId="{2D562E8E-F2D9-4A49-95CF-2A1D4563E740}"/>
          </ac:spMkLst>
        </pc:spChg>
      </pc:sldChg>
      <pc:sldChg chg="modSp add mod">
        <pc:chgData name="Staub Mitja" userId="688aaa02-355c-44f9-8925-1c8628ef965d" providerId="ADAL" clId="{B0E9CCB6-C3BB-48B1-BF28-C29368B477AB}" dt="2022-05-10T07:24:00.658" v="1675" actId="20577"/>
        <pc:sldMkLst>
          <pc:docMk/>
          <pc:sldMk cId="2185738617" sldId="333"/>
        </pc:sldMkLst>
        <pc:spChg chg="mod">
          <ac:chgData name="Staub Mitja" userId="688aaa02-355c-44f9-8925-1c8628ef965d" providerId="ADAL" clId="{B0E9CCB6-C3BB-48B1-BF28-C29368B477AB}" dt="2022-05-10T07:24:00.658" v="1675" actId="20577"/>
          <ac:spMkLst>
            <pc:docMk/>
            <pc:sldMk cId="2185738617" sldId="333"/>
            <ac:spMk id="3" creationId="{B3209661-D3A8-4F18-BFAA-AD37D5AA5397}"/>
          </ac:spMkLst>
        </pc:spChg>
        <pc:spChg chg="mod">
          <ac:chgData name="Staub Mitja" userId="688aaa02-355c-44f9-8925-1c8628ef965d" providerId="ADAL" clId="{B0E9CCB6-C3BB-48B1-BF28-C29368B477AB}" dt="2022-05-10T07:17:53.946" v="1196" actId="20577"/>
          <ac:spMkLst>
            <pc:docMk/>
            <pc:sldMk cId="2185738617" sldId="333"/>
            <ac:spMk id="2050" creationId="{2D562E8E-F2D9-4A49-95CF-2A1D4563E740}"/>
          </ac:spMkLst>
        </pc:spChg>
      </pc:sldChg>
    </pc:docChg>
  </pc:docChgLst>
  <pc:docChgLst>
    <pc:chgData name="Staub Mitja" userId="688aaa02-355c-44f9-8925-1c8628ef965d" providerId="ADAL" clId="{A009134F-EA2E-4A6A-98EF-0CAFA8F2F49B}"/>
    <pc:docChg chg="undo redo custSel addSld delSld modSld">
      <pc:chgData name="Staub Mitja" userId="688aaa02-355c-44f9-8925-1c8628ef965d" providerId="ADAL" clId="{A009134F-EA2E-4A6A-98EF-0CAFA8F2F49B}" dt="2022-05-07T15:12:34.763" v="243" actId="20577"/>
      <pc:docMkLst>
        <pc:docMk/>
      </pc:docMkLst>
      <pc:sldChg chg="modSp mod">
        <pc:chgData name="Staub Mitja" userId="688aaa02-355c-44f9-8925-1c8628ef965d" providerId="ADAL" clId="{A009134F-EA2E-4A6A-98EF-0CAFA8F2F49B}" dt="2022-05-07T15:12:34.763" v="243" actId="20577"/>
        <pc:sldMkLst>
          <pc:docMk/>
          <pc:sldMk cId="0" sldId="267"/>
        </pc:sldMkLst>
        <pc:spChg chg="mod">
          <ac:chgData name="Staub Mitja" userId="688aaa02-355c-44f9-8925-1c8628ef965d" providerId="ADAL" clId="{A009134F-EA2E-4A6A-98EF-0CAFA8F2F49B}" dt="2022-05-07T15:12:34.763" v="243" actId="20577"/>
          <ac:spMkLst>
            <pc:docMk/>
            <pc:sldMk cId="0" sldId="267"/>
            <ac:spMk id="28674" creationId="{55282F40-B824-423D-9B13-E3E5F82F1C76}"/>
          </ac:spMkLst>
        </pc:spChg>
      </pc:sldChg>
      <pc:sldChg chg="modSp mod">
        <pc:chgData name="Staub Mitja" userId="688aaa02-355c-44f9-8925-1c8628ef965d" providerId="ADAL" clId="{A009134F-EA2E-4A6A-98EF-0CAFA8F2F49B}" dt="2022-05-05T18:22:58.400" v="22" actId="113"/>
        <pc:sldMkLst>
          <pc:docMk/>
          <pc:sldMk cId="0" sldId="268"/>
        </pc:sldMkLst>
        <pc:spChg chg="mod">
          <ac:chgData name="Staub Mitja" userId="688aaa02-355c-44f9-8925-1c8628ef965d" providerId="ADAL" clId="{A009134F-EA2E-4A6A-98EF-0CAFA8F2F49B}" dt="2022-05-05T18:22:58.400" v="22" actId="113"/>
          <ac:spMkLst>
            <pc:docMk/>
            <pc:sldMk cId="0" sldId="268"/>
            <ac:spMk id="30722" creationId="{B1777ADF-B988-4337-B069-5FF4C62B6416}"/>
          </ac:spMkLst>
        </pc:spChg>
      </pc:sldChg>
      <pc:sldChg chg="modSp mod">
        <pc:chgData name="Staub Mitja" userId="688aaa02-355c-44f9-8925-1c8628ef965d" providerId="ADAL" clId="{A009134F-EA2E-4A6A-98EF-0CAFA8F2F49B}" dt="2022-05-05T18:24:29.734" v="61" actId="113"/>
        <pc:sldMkLst>
          <pc:docMk/>
          <pc:sldMk cId="0" sldId="280"/>
        </pc:sldMkLst>
        <pc:spChg chg="mod">
          <ac:chgData name="Staub Mitja" userId="688aaa02-355c-44f9-8925-1c8628ef965d" providerId="ADAL" clId="{A009134F-EA2E-4A6A-98EF-0CAFA8F2F49B}" dt="2022-05-05T18:24:29.734" v="61" actId="113"/>
          <ac:spMkLst>
            <pc:docMk/>
            <pc:sldMk cId="0" sldId="280"/>
            <ac:spMk id="34818" creationId="{5E3DF2DA-B0BD-4541-ABFA-BCDC1A957DEF}"/>
          </ac:spMkLst>
        </pc:spChg>
      </pc:sldChg>
      <pc:sldChg chg="modSp mod">
        <pc:chgData name="Staub Mitja" userId="688aaa02-355c-44f9-8925-1c8628ef965d" providerId="ADAL" clId="{A009134F-EA2E-4A6A-98EF-0CAFA8F2F49B}" dt="2022-05-05T18:24:12.294" v="60" actId="20577"/>
        <pc:sldMkLst>
          <pc:docMk/>
          <pc:sldMk cId="0" sldId="289"/>
        </pc:sldMkLst>
        <pc:spChg chg="mod">
          <ac:chgData name="Staub Mitja" userId="688aaa02-355c-44f9-8925-1c8628ef965d" providerId="ADAL" clId="{A009134F-EA2E-4A6A-98EF-0CAFA8F2F49B}" dt="2022-05-05T18:24:12.294" v="60" actId="20577"/>
          <ac:spMkLst>
            <pc:docMk/>
            <pc:sldMk cId="0" sldId="289"/>
            <ac:spMk id="31746" creationId="{63AA3014-F365-4612-9C1E-5B52595359EB}"/>
          </ac:spMkLst>
        </pc:spChg>
      </pc:sldChg>
      <pc:sldChg chg="modSp mod">
        <pc:chgData name="Staub Mitja" userId="688aaa02-355c-44f9-8925-1c8628ef965d" providerId="ADAL" clId="{A009134F-EA2E-4A6A-98EF-0CAFA8F2F49B}" dt="2022-05-07T14:50:47.304" v="91" actId="20577"/>
        <pc:sldMkLst>
          <pc:docMk/>
          <pc:sldMk cId="0" sldId="290"/>
        </pc:sldMkLst>
        <pc:spChg chg="mod">
          <ac:chgData name="Staub Mitja" userId="688aaa02-355c-44f9-8925-1c8628ef965d" providerId="ADAL" clId="{A009134F-EA2E-4A6A-98EF-0CAFA8F2F49B}" dt="2022-05-07T14:50:47.304" v="91" actId="20577"/>
          <ac:spMkLst>
            <pc:docMk/>
            <pc:sldMk cId="0" sldId="290"/>
            <ac:spMk id="4098" creationId="{C3FB9614-ADB1-4859-B8DA-C30C2B482864}"/>
          </ac:spMkLst>
        </pc:spChg>
      </pc:sldChg>
      <pc:sldChg chg="modSp mod">
        <pc:chgData name="Staub Mitja" userId="688aaa02-355c-44f9-8925-1c8628ef965d" providerId="ADAL" clId="{A009134F-EA2E-4A6A-98EF-0CAFA8F2F49B}" dt="2022-05-07T14:52:14.567" v="97" actId="20577"/>
        <pc:sldMkLst>
          <pc:docMk/>
          <pc:sldMk cId="0" sldId="292"/>
        </pc:sldMkLst>
        <pc:spChg chg="mod">
          <ac:chgData name="Staub Mitja" userId="688aaa02-355c-44f9-8925-1c8628ef965d" providerId="ADAL" clId="{A009134F-EA2E-4A6A-98EF-0CAFA8F2F49B}" dt="2022-05-07T14:52:14.567" v="97" actId="20577"/>
          <ac:spMkLst>
            <pc:docMk/>
            <pc:sldMk cId="0" sldId="292"/>
            <ac:spMk id="4098" creationId="{27692389-689C-497C-9508-4444F4A07A43}"/>
          </ac:spMkLst>
        </pc:spChg>
      </pc:sldChg>
      <pc:sldChg chg="modSp mod">
        <pc:chgData name="Staub Mitja" userId="688aaa02-355c-44f9-8925-1c8628ef965d" providerId="ADAL" clId="{A009134F-EA2E-4A6A-98EF-0CAFA8F2F49B}" dt="2022-05-07T14:53:44.944" v="106" actId="20577"/>
        <pc:sldMkLst>
          <pc:docMk/>
          <pc:sldMk cId="0" sldId="294"/>
        </pc:sldMkLst>
        <pc:spChg chg="mod">
          <ac:chgData name="Staub Mitja" userId="688aaa02-355c-44f9-8925-1c8628ef965d" providerId="ADAL" clId="{A009134F-EA2E-4A6A-98EF-0CAFA8F2F49B}" dt="2022-05-07T14:53:44.944" v="106" actId="20577"/>
          <ac:spMkLst>
            <pc:docMk/>
            <pc:sldMk cId="0" sldId="294"/>
            <ac:spMk id="4098" creationId="{6D54C480-F5CD-4960-B0E5-D242A72692EB}"/>
          </ac:spMkLst>
        </pc:spChg>
      </pc:sldChg>
      <pc:sldChg chg="modSp mod">
        <pc:chgData name="Staub Mitja" userId="688aaa02-355c-44f9-8925-1c8628ef965d" providerId="ADAL" clId="{A009134F-EA2E-4A6A-98EF-0CAFA8F2F49B}" dt="2022-05-07T14:54:00.470" v="111" actId="20577"/>
        <pc:sldMkLst>
          <pc:docMk/>
          <pc:sldMk cId="0" sldId="295"/>
        </pc:sldMkLst>
        <pc:spChg chg="mod">
          <ac:chgData name="Staub Mitja" userId="688aaa02-355c-44f9-8925-1c8628ef965d" providerId="ADAL" clId="{A009134F-EA2E-4A6A-98EF-0CAFA8F2F49B}" dt="2022-05-07T14:54:00.470" v="111" actId="20577"/>
          <ac:spMkLst>
            <pc:docMk/>
            <pc:sldMk cId="0" sldId="295"/>
            <ac:spMk id="4098" creationId="{A4CAEC75-C46C-4FB8-9601-15754070BFBE}"/>
          </ac:spMkLst>
        </pc:spChg>
      </pc:sldChg>
      <pc:sldChg chg="modSp mod">
        <pc:chgData name="Staub Mitja" userId="688aaa02-355c-44f9-8925-1c8628ef965d" providerId="ADAL" clId="{A009134F-EA2E-4A6A-98EF-0CAFA8F2F49B}" dt="2022-05-07T14:58:39.156" v="116" actId="20577"/>
        <pc:sldMkLst>
          <pc:docMk/>
          <pc:sldMk cId="0" sldId="297"/>
        </pc:sldMkLst>
        <pc:spChg chg="mod">
          <ac:chgData name="Staub Mitja" userId="688aaa02-355c-44f9-8925-1c8628ef965d" providerId="ADAL" clId="{A009134F-EA2E-4A6A-98EF-0CAFA8F2F49B}" dt="2022-05-07T14:58:39.156" v="116" actId="20577"/>
          <ac:spMkLst>
            <pc:docMk/>
            <pc:sldMk cId="0" sldId="297"/>
            <ac:spMk id="4098" creationId="{08758B0D-992A-4638-8F17-CDB9977D43D0}"/>
          </ac:spMkLst>
        </pc:spChg>
      </pc:sldChg>
      <pc:sldChg chg="modSp mod">
        <pc:chgData name="Staub Mitja" userId="688aaa02-355c-44f9-8925-1c8628ef965d" providerId="ADAL" clId="{A009134F-EA2E-4A6A-98EF-0CAFA8F2F49B}" dt="2022-05-07T14:59:52.148" v="121" actId="20577"/>
        <pc:sldMkLst>
          <pc:docMk/>
          <pc:sldMk cId="0" sldId="298"/>
        </pc:sldMkLst>
        <pc:spChg chg="mod">
          <ac:chgData name="Staub Mitja" userId="688aaa02-355c-44f9-8925-1c8628ef965d" providerId="ADAL" clId="{A009134F-EA2E-4A6A-98EF-0CAFA8F2F49B}" dt="2022-05-07T14:59:52.148" v="121" actId="20577"/>
          <ac:spMkLst>
            <pc:docMk/>
            <pc:sldMk cId="0" sldId="298"/>
            <ac:spMk id="16386" creationId="{01E44F39-6CEC-41E8-A6B2-728F02B703AF}"/>
          </ac:spMkLst>
        </pc:spChg>
      </pc:sldChg>
      <pc:sldChg chg="modSp mod">
        <pc:chgData name="Staub Mitja" userId="688aaa02-355c-44f9-8925-1c8628ef965d" providerId="ADAL" clId="{A009134F-EA2E-4A6A-98EF-0CAFA8F2F49B}" dt="2022-05-07T15:00:07.416" v="126" actId="20577"/>
        <pc:sldMkLst>
          <pc:docMk/>
          <pc:sldMk cId="0" sldId="299"/>
        </pc:sldMkLst>
        <pc:spChg chg="mod">
          <ac:chgData name="Staub Mitja" userId="688aaa02-355c-44f9-8925-1c8628ef965d" providerId="ADAL" clId="{A009134F-EA2E-4A6A-98EF-0CAFA8F2F49B}" dt="2022-05-07T15:00:07.416" v="126" actId="20577"/>
          <ac:spMkLst>
            <pc:docMk/>
            <pc:sldMk cId="0" sldId="299"/>
            <ac:spMk id="4098" creationId="{D289EB5C-2CAA-46C0-AA61-6896C38481F1}"/>
          </ac:spMkLst>
        </pc:spChg>
      </pc:sldChg>
      <pc:sldChg chg="modSp mod">
        <pc:chgData name="Staub Mitja" userId="688aaa02-355c-44f9-8925-1c8628ef965d" providerId="ADAL" clId="{A009134F-EA2E-4A6A-98EF-0CAFA8F2F49B}" dt="2022-05-05T18:21:13.480" v="14" actId="20577"/>
        <pc:sldMkLst>
          <pc:docMk/>
          <pc:sldMk cId="3934348236" sldId="315"/>
        </pc:sldMkLst>
        <pc:spChg chg="mod">
          <ac:chgData name="Staub Mitja" userId="688aaa02-355c-44f9-8925-1c8628ef965d" providerId="ADAL" clId="{A009134F-EA2E-4A6A-98EF-0CAFA8F2F49B}" dt="2022-05-05T18:21:13.480" v="14" actId="20577"/>
          <ac:spMkLst>
            <pc:docMk/>
            <pc:sldMk cId="3934348236" sldId="315"/>
            <ac:spMk id="4098" creationId="{D289EB5C-2CAA-46C0-AA61-6896C38481F1}"/>
          </ac:spMkLst>
        </pc:spChg>
      </pc:sldChg>
      <pc:sldChg chg="modSp mod">
        <pc:chgData name="Staub Mitja" userId="688aaa02-355c-44f9-8925-1c8628ef965d" providerId="ADAL" clId="{A009134F-EA2E-4A6A-98EF-0CAFA8F2F49B}" dt="2022-05-07T15:01:43.096" v="131" actId="20577"/>
        <pc:sldMkLst>
          <pc:docMk/>
          <pc:sldMk cId="1642008397" sldId="318"/>
        </pc:sldMkLst>
        <pc:spChg chg="mod">
          <ac:chgData name="Staub Mitja" userId="688aaa02-355c-44f9-8925-1c8628ef965d" providerId="ADAL" clId="{A009134F-EA2E-4A6A-98EF-0CAFA8F2F49B}" dt="2022-05-07T15:01:43.096" v="131" actId="20577"/>
          <ac:spMkLst>
            <pc:docMk/>
            <pc:sldMk cId="1642008397" sldId="318"/>
            <ac:spMk id="4098" creationId="{D289EB5C-2CAA-46C0-AA61-6896C38481F1}"/>
          </ac:spMkLst>
        </pc:spChg>
      </pc:sldChg>
      <pc:sldChg chg="del">
        <pc:chgData name="Staub Mitja" userId="688aaa02-355c-44f9-8925-1c8628ef965d" providerId="ADAL" clId="{A009134F-EA2E-4A6A-98EF-0CAFA8F2F49B}" dt="2022-05-07T14:50:54.439" v="92" actId="47"/>
        <pc:sldMkLst>
          <pc:docMk/>
          <pc:sldMk cId="2064831" sldId="323"/>
        </pc:sldMkLst>
      </pc:sldChg>
      <pc:sldChg chg="modSp mod">
        <pc:chgData name="Staub Mitja" userId="688aaa02-355c-44f9-8925-1c8628ef965d" providerId="ADAL" clId="{A009134F-EA2E-4A6A-98EF-0CAFA8F2F49B}" dt="2022-05-07T15:03:22.725" v="136" actId="20577"/>
        <pc:sldMkLst>
          <pc:docMk/>
          <pc:sldMk cId="727825856" sldId="327"/>
        </pc:sldMkLst>
        <pc:spChg chg="mod">
          <ac:chgData name="Staub Mitja" userId="688aaa02-355c-44f9-8925-1c8628ef965d" providerId="ADAL" clId="{A009134F-EA2E-4A6A-98EF-0CAFA8F2F49B}" dt="2022-05-07T15:03:22.725" v="136" actId="20577"/>
          <ac:spMkLst>
            <pc:docMk/>
            <pc:sldMk cId="727825856" sldId="327"/>
            <ac:spMk id="4098" creationId="{D289EB5C-2CAA-46C0-AA61-6896C38481F1}"/>
          </ac:spMkLst>
        </pc:spChg>
      </pc:sldChg>
      <pc:sldChg chg="add">
        <pc:chgData name="Staub Mitja" userId="688aaa02-355c-44f9-8925-1c8628ef965d" providerId="ADAL" clId="{A009134F-EA2E-4A6A-98EF-0CAFA8F2F49B}" dt="2022-05-07T14:50:34.434" v="62" actId="2890"/>
        <pc:sldMkLst>
          <pc:docMk/>
          <pc:sldMk cId="128004594" sldId="3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DF5E05-9BE1-43BF-AAE1-AEBD0FDD515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de-DE"/>
          </a:p>
        </p:txBody>
      </p:sp>
      <p:sp>
        <p:nvSpPr>
          <p:cNvPr id="3" name="Datumsplatzhalter 2">
            <a:extLst>
              <a:ext uri="{FF2B5EF4-FFF2-40B4-BE49-F238E27FC236}">
                <a16:creationId xmlns:a16="http://schemas.microsoft.com/office/drawing/2014/main" id="{6A65F04C-5828-408E-AE38-A2C399A14FAF}"/>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07AD4163-C8B9-431A-96F9-8893059EB195}" type="datetimeFigureOut">
              <a:rPr lang="de-DE"/>
              <a:pPr>
                <a:defRPr/>
              </a:pPr>
              <a:t>21.05.22</a:t>
            </a:fld>
            <a:endParaRPr lang="de-DE"/>
          </a:p>
        </p:txBody>
      </p:sp>
      <p:sp>
        <p:nvSpPr>
          <p:cNvPr id="4" name="Fußzeilenplatzhalter 3">
            <a:extLst>
              <a:ext uri="{FF2B5EF4-FFF2-40B4-BE49-F238E27FC236}">
                <a16:creationId xmlns:a16="http://schemas.microsoft.com/office/drawing/2014/main" id="{3A7E0E0D-FD69-495C-B461-F9B68816BD6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de-DE"/>
          </a:p>
        </p:txBody>
      </p:sp>
      <p:sp>
        <p:nvSpPr>
          <p:cNvPr id="5" name="Foliennummernplatzhalter 4">
            <a:extLst>
              <a:ext uri="{FF2B5EF4-FFF2-40B4-BE49-F238E27FC236}">
                <a16:creationId xmlns:a16="http://schemas.microsoft.com/office/drawing/2014/main" id="{AB739BD1-C0FC-4E2A-9DB3-B89304D8148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5A3AF53-A4E3-4574-AD15-964B022FBC10}" type="slidenum">
              <a:rPr lang="de-DE" altLang="de-DE"/>
              <a:pPr/>
              <a:t>‹Nr.›</a:t>
            </a:fld>
            <a:endParaRPr lang="de-DE" altLang="de-DE"/>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
        <p:nvSpPr>
          <p:cNvPr id="4" name="Rectangle 4">
            <a:extLst>
              <a:ext uri="{FF2B5EF4-FFF2-40B4-BE49-F238E27FC236}">
                <a16:creationId xmlns:a16="http://schemas.microsoft.com/office/drawing/2014/main" id="{FCBA370C-1E22-4816-A9C5-F4A974D9640A}"/>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72060550-2DB9-4D49-8E7C-1A24D94ECD91}"/>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0C81AB5C-B94A-46B8-B78D-EF9327367569}"/>
              </a:ext>
            </a:extLst>
          </p:cNvPr>
          <p:cNvSpPr>
            <a:spLocks noGrp="1" noChangeArrowheads="1"/>
          </p:cNvSpPr>
          <p:nvPr>
            <p:ph type="sldNum" sz="quarter" idx="12"/>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04843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E6CD1216-B41A-4B21-A3E4-D9E6D4885288}"/>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500366EB-6983-441A-A2FF-3A034A0FE480}"/>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6DAEC82B-966A-44AC-86DE-AF76F092B8DA}"/>
              </a:ext>
            </a:extLst>
          </p:cNvPr>
          <p:cNvSpPr>
            <a:spLocks noGrp="1" noChangeArrowheads="1"/>
          </p:cNvSpPr>
          <p:nvPr>
            <p:ph type="sldNum" sz="quarter" idx="12"/>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55238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BEE7BDE9-6FA7-44A2-A421-41CF4B4FA197}"/>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869A4C1E-8C76-47B3-8BCF-402585ED16E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4091B967-4592-4CA8-848E-941842963364}"/>
              </a:ext>
            </a:extLst>
          </p:cNvPr>
          <p:cNvSpPr>
            <a:spLocks noGrp="1" noChangeArrowheads="1"/>
          </p:cNvSpPr>
          <p:nvPr>
            <p:ph type="sldNum" sz="quarter" idx="12"/>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92073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52272EB8-C1DF-4987-9760-3E598BA784A6}"/>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01007A10-F811-4152-8933-17C1D6AE4583}"/>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29A1F1E6-0FA7-420A-B8B7-A73FD7E4F539}"/>
              </a:ext>
            </a:extLst>
          </p:cNvPr>
          <p:cNvSpPr>
            <a:spLocks noGrp="1" noChangeArrowheads="1"/>
          </p:cNvSpPr>
          <p:nvPr>
            <p:ph type="sldNum" sz="quarter" idx="12"/>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124381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a:extLst>
              <a:ext uri="{FF2B5EF4-FFF2-40B4-BE49-F238E27FC236}">
                <a16:creationId xmlns:a16="http://schemas.microsoft.com/office/drawing/2014/main" id="{03BD98C6-7671-465F-A5A1-ACE2582B5429}"/>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5">
            <a:extLst>
              <a:ext uri="{FF2B5EF4-FFF2-40B4-BE49-F238E27FC236}">
                <a16:creationId xmlns:a16="http://schemas.microsoft.com/office/drawing/2014/main" id="{EDC0BF71-FE3F-4084-9CF5-9E3ECA93BDE4}"/>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EDB79EB4-35A5-491D-9728-62A2A8948C63}"/>
              </a:ext>
            </a:extLst>
          </p:cNvPr>
          <p:cNvSpPr>
            <a:spLocks noGrp="1" noChangeArrowheads="1"/>
          </p:cNvSpPr>
          <p:nvPr>
            <p:ph type="sldNum" sz="quarter" idx="12"/>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6093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CH"/>
          </a:p>
        </p:txBody>
      </p:sp>
      <p:sp>
        <p:nvSpPr>
          <p:cNvPr id="3" name="Inhaltsplatzhalter 2"/>
          <p:cNvSpPr>
            <a:spLocks noGrp="1"/>
          </p:cNvSpPr>
          <p:nvPr>
            <p:ph sz="half" idx="1"/>
          </p:nvPr>
        </p:nvSpPr>
        <p:spPr>
          <a:xfrm>
            <a:off x="1403350" y="333375"/>
            <a:ext cx="3565525" cy="579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121275" y="333375"/>
            <a:ext cx="3565525" cy="579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a:extLst>
              <a:ext uri="{FF2B5EF4-FFF2-40B4-BE49-F238E27FC236}">
                <a16:creationId xmlns:a16="http://schemas.microsoft.com/office/drawing/2014/main" id="{4A550581-0F58-460A-90B0-1931DB5E5161}"/>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0AFCDF83-C3CD-4C44-BE76-54630C8365E4}"/>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0324DB77-8811-4EC9-B572-60E1F1C7235B}"/>
              </a:ext>
            </a:extLst>
          </p:cNvPr>
          <p:cNvSpPr>
            <a:spLocks noGrp="1" noChangeArrowheads="1"/>
          </p:cNvSpPr>
          <p:nvPr>
            <p:ph type="sldNum" sz="quarter" idx="12"/>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51669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a:extLst>
              <a:ext uri="{FF2B5EF4-FFF2-40B4-BE49-F238E27FC236}">
                <a16:creationId xmlns:a16="http://schemas.microsoft.com/office/drawing/2014/main" id="{9FCB197F-D943-434E-AD15-176BE7BE45C9}"/>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5">
            <a:extLst>
              <a:ext uri="{FF2B5EF4-FFF2-40B4-BE49-F238E27FC236}">
                <a16:creationId xmlns:a16="http://schemas.microsoft.com/office/drawing/2014/main" id="{D3EC4763-DC50-4867-8EB4-68E69A9819BA}"/>
              </a:ext>
            </a:extLst>
          </p:cNvPr>
          <p:cNvSpPr>
            <a:spLocks noGrp="1" noChangeArrowheads="1"/>
          </p:cNvSpPr>
          <p:nvPr>
            <p:ph type="ftr" sz="quarter" idx="11"/>
          </p:nvPr>
        </p:nvSpPr>
        <p:spPr>
          <a:ln/>
        </p:spPr>
        <p:txBody>
          <a:bodyPr/>
          <a:lstStyle>
            <a:lvl1pPr>
              <a:defRPr/>
            </a:lvl1pPr>
          </a:lstStyle>
          <a:p>
            <a:pPr>
              <a:defRPr/>
            </a:pPr>
            <a:endParaRPr lang="de-DE"/>
          </a:p>
        </p:txBody>
      </p:sp>
      <p:sp>
        <p:nvSpPr>
          <p:cNvPr id="9" name="Rectangle 6">
            <a:extLst>
              <a:ext uri="{FF2B5EF4-FFF2-40B4-BE49-F238E27FC236}">
                <a16:creationId xmlns:a16="http://schemas.microsoft.com/office/drawing/2014/main" id="{E17367A3-FDEA-4BD7-8D53-0B3C52220793}"/>
              </a:ext>
            </a:extLst>
          </p:cNvPr>
          <p:cNvSpPr>
            <a:spLocks noGrp="1" noChangeArrowheads="1"/>
          </p:cNvSpPr>
          <p:nvPr>
            <p:ph type="sldNum" sz="quarter" idx="12"/>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744247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de-CH"/>
          </a:p>
        </p:txBody>
      </p:sp>
      <p:sp>
        <p:nvSpPr>
          <p:cNvPr id="3" name="Rectangle 4">
            <a:extLst>
              <a:ext uri="{FF2B5EF4-FFF2-40B4-BE49-F238E27FC236}">
                <a16:creationId xmlns:a16="http://schemas.microsoft.com/office/drawing/2014/main" id="{F8B6A38D-F2FC-4D77-839D-16ADE4564637}"/>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5">
            <a:extLst>
              <a:ext uri="{FF2B5EF4-FFF2-40B4-BE49-F238E27FC236}">
                <a16:creationId xmlns:a16="http://schemas.microsoft.com/office/drawing/2014/main" id="{FEDFB471-22AA-46E8-A2ED-0A921DE1FFFA}"/>
              </a:ext>
            </a:extLst>
          </p:cNvPr>
          <p:cNvSpPr>
            <a:spLocks noGrp="1" noChangeArrowheads="1"/>
          </p:cNvSpPr>
          <p:nvPr>
            <p:ph type="ftr" sz="quarter" idx="11"/>
          </p:nvPr>
        </p:nvSpPr>
        <p:spPr>
          <a:ln/>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BB07A172-4509-4E4D-BE7F-F190598E468F}"/>
              </a:ext>
            </a:extLst>
          </p:cNvPr>
          <p:cNvSpPr>
            <a:spLocks noGrp="1" noChangeArrowheads="1"/>
          </p:cNvSpPr>
          <p:nvPr>
            <p:ph type="sldNum" sz="quarter" idx="12"/>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332424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CAE3A4-AD5B-430F-A570-6B316A554AFE}"/>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5">
            <a:extLst>
              <a:ext uri="{FF2B5EF4-FFF2-40B4-BE49-F238E27FC236}">
                <a16:creationId xmlns:a16="http://schemas.microsoft.com/office/drawing/2014/main" id="{D9D1920C-D73B-428E-920A-E858FBFDD024}"/>
              </a:ext>
            </a:extLst>
          </p:cNvPr>
          <p:cNvSpPr>
            <a:spLocks noGrp="1" noChangeArrowheads="1"/>
          </p:cNvSpPr>
          <p:nvPr>
            <p:ph type="ftr" sz="quarter" idx="11"/>
          </p:nvPr>
        </p:nvSpPr>
        <p:spPr>
          <a:ln/>
        </p:spPr>
        <p:txBody>
          <a:bodyPr/>
          <a:lstStyle>
            <a:lvl1pPr>
              <a:defRPr/>
            </a:lvl1pPr>
          </a:lstStyle>
          <a:p>
            <a:pPr>
              <a:defRPr/>
            </a:pPr>
            <a:endParaRPr lang="de-DE"/>
          </a:p>
        </p:txBody>
      </p:sp>
      <p:sp>
        <p:nvSpPr>
          <p:cNvPr id="4" name="Rectangle 6">
            <a:extLst>
              <a:ext uri="{FF2B5EF4-FFF2-40B4-BE49-F238E27FC236}">
                <a16:creationId xmlns:a16="http://schemas.microsoft.com/office/drawing/2014/main" id="{0DEC335F-8DFE-42D7-AC0B-D3A17386D7D1}"/>
              </a:ext>
            </a:extLst>
          </p:cNvPr>
          <p:cNvSpPr>
            <a:spLocks noGrp="1" noChangeArrowheads="1"/>
          </p:cNvSpPr>
          <p:nvPr>
            <p:ph type="sldNum" sz="quarter" idx="12"/>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03547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213F1741-5C66-4F92-9A25-1322783A54C2}"/>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A1FBBFAF-6987-46C6-85AD-D38AD33B4358}"/>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6F7A7CC8-55D7-4659-80CE-21FFD129A699}"/>
              </a:ext>
            </a:extLst>
          </p:cNvPr>
          <p:cNvSpPr>
            <a:spLocks noGrp="1" noChangeArrowheads="1"/>
          </p:cNvSpPr>
          <p:nvPr>
            <p:ph type="sldNum" sz="quarter" idx="12"/>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101857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375152E6-9B72-4B0A-860B-B1455494AB9C}"/>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5">
            <a:extLst>
              <a:ext uri="{FF2B5EF4-FFF2-40B4-BE49-F238E27FC236}">
                <a16:creationId xmlns:a16="http://schemas.microsoft.com/office/drawing/2014/main" id="{E58876A1-CCE4-4025-A6EB-C6F89BD0EAB9}"/>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B2E415D1-8CD4-4A93-9159-B88E6E1B7C05}"/>
              </a:ext>
            </a:extLst>
          </p:cNvPr>
          <p:cNvSpPr>
            <a:spLocks noGrp="1" noChangeArrowheads="1"/>
          </p:cNvSpPr>
          <p:nvPr>
            <p:ph type="sldNum" sz="quarter" idx="12"/>
          </p:nvPr>
        </p:nvSpPr>
        <p:spPr>
          <a:ln/>
        </p:spPr>
        <p:txBody>
          <a:bodyPr/>
          <a:lstStyle>
            <a:lvl1pPr>
              <a:defRPr/>
            </a:lvl1pPr>
          </a:lstStyle>
          <a:p>
            <a:pPr>
              <a:defRPr/>
            </a:pPr>
            <a:r>
              <a:rPr lang="de-DE"/>
              <a:t>1</a:t>
            </a:r>
          </a:p>
        </p:txBody>
      </p:sp>
    </p:spTree>
    <p:extLst>
      <p:ext uri="{BB962C8B-B14F-4D97-AF65-F5344CB8AC3E}">
        <p14:creationId xmlns:p14="http://schemas.microsoft.com/office/powerpoint/2010/main" val="250944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5DE3BADB-41AC-4D56-B162-4AA2B2073B00}"/>
              </a:ext>
            </a:extLst>
          </p:cNvPr>
          <p:cNvSpPr>
            <a:spLocks noGrp="1" noChangeArrowheads="1"/>
          </p:cNvSpPr>
          <p:nvPr>
            <p:ph type="body" idx="1"/>
          </p:nvPr>
        </p:nvSpPr>
        <p:spPr bwMode="auto">
          <a:xfrm>
            <a:off x="1331640" y="1065212"/>
            <a:ext cx="7283450"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629B9007-BB8B-4B92-9136-C51541FE1C1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de-DE"/>
          </a:p>
        </p:txBody>
      </p:sp>
      <p:sp>
        <p:nvSpPr>
          <p:cNvPr id="1029" name="Rectangle 5">
            <a:extLst>
              <a:ext uri="{FF2B5EF4-FFF2-40B4-BE49-F238E27FC236}">
                <a16:creationId xmlns:a16="http://schemas.microsoft.com/office/drawing/2014/main" id="{C13DFC02-6699-44AD-8CE8-670150D44B8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de-DE"/>
          </a:p>
        </p:txBody>
      </p:sp>
      <p:sp>
        <p:nvSpPr>
          <p:cNvPr id="1030" name="Rectangle 6">
            <a:extLst>
              <a:ext uri="{FF2B5EF4-FFF2-40B4-BE49-F238E27FC236}">
                <a16:creationId xmlns:a16="http://schemas.microsoft.com/office/drawing/2014/main" id="{B422304D-9FD8-41BC-804A-981DB1C98D6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r>
              <a:rPr lang="de-DE"/>
              <a:t>1</a:t>
            </a:r>
          </a:p>
        </p:txBody>
      </p:sp>
      <p:pic>
        <p:nvPicPr>
          <p:cNvPr id="1031" name="Picture 8" descr="logo">
            <a:extLst>
              <a:ext uri="{FF2B5EF4-FFF2-40B4-BE49-F238E27FC236}">
                <a16:creationId xmlns:a16="http://schemas.microsoft.com/office/drawing/2014/main" id="{4E515A4B-E135-432F-A38E-BD2F7544C50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92950" y="5949950"/>
            <a:ext cx="17272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9">
            <a:extLst>
              <a:ext uri="{FF2B5EF4-FFF2-40B4-BE49-F238E27FC236}">
                <a16:creationId xmlns:a16="http://schemas.microsoft.com/office/drawing/2014/main" id="{9C6A2EE1-B4CA-43D4-AD40-F9AF368A5519}"/>
              </a:ext>
            </a:extLst>
          </p:cNvPr>
          <p:cNvSpPr>
            <a:spLocks noChangeArrowheads="1"/>
          </p:cNvSpPr>
          <p:nvPr userDrawn="1"/>
        </p:nvSpPr>
        <p:spPr bwMode="auto">
          <a:xfrm>
            <a:off x="5795963" y="6475413"/>
            <a:ext cx="1292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altLang="de-DE" sz="1000">
                <a:solidFill>
                  <a:schemeClr val="tx2"/>
                </a:solidFill>
              </a:rPr>
              <a:t>Eine Produktion der</a:t>
            </a:r>
          </a:p>
        </p:txBody>
      </p:sp>
      <p:pic>
        <p:nvPicPr>
          <p:cNvPr id="9" name="Grafik 8">
            <a:extLst>
              <a:ext uri="{FF2B5EF4-FFF2-40B4-BE49-F238E27FC236}">
                <a16:creationId xmlns:a16="http://schemas.microsoft.com/office/drawing/2014/main" id="{63FBC9FA-612A-1DD2-B300-30C5E96E2E4D}"/>
              </a:ext>
            </a:extLst>
          </p:cNvPr>
          <p:cNvPicPr>
            <a:picLocks noChangeAspect="1"/>
          </p:cNvPicPr>
          <p:nvPr userDrawn="1"/>
        </p:nvPicPr>
        <p:blipFill>
          <a:blip r:embed="rId14"/>
          <a:stretch>
            <a:fillRect/>
          </a:stretch>
        </p:blipFill>
        <p:spPr>
          <a:xfrm>
            <a:off x="8388424" y="136525"/>
            <a:ext cx="476631" cy="9807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Papyrus" pitchFamily="66" charset="0"/>
        </a:defRPr>
      </a:lvl2pPr>
      <a:lvl3pPr algn="ctr" rtl="0" eaLnBrk="0" fontAlgn="base" hangingPunct="0">
        <a:spcBef>
          <a:spcPct val="0"/>
        </a:spcBef>
        <a:spcAft>
          <a:spcPct val="0"/>
        </a:spcAft>
        <a:defRPr sz="2400">
          <a:solidFill>
            <a:schemeClr val="tx2"/>
          </a:solidFill>
          <a:latin typeface="Papyrus" pitchFamily="66" charset="0"/>
        </a:defRPr>
      </a:lvl3pPr>
      <a:lvl4pPr algn="ctr" rtl="0" eaLnBrk="0" fontAlgn="base" hangingPunct="0">
        <a:spcBef>
          <a:spcPct val="0"/>
        </a:spcBef>
        <a:spcAft>
          <a:spcPct val="0"/>
        </a:spcAft>
        <a:defRPr sz="2400">
          <a:solidFill>
            <a:schemeClr val="tx2"/>
          </a:solidFill>
          <a:latin typeface="Papyrus" pitchFamily="66" charset="0"/>
        </a:defRPr>
      </a:lvl4pPr>
      <a:lvl5pPr algn="ctr" rtl="0" eaLnBrk="0" fontAlgn="base" hangingPunct="0">
        <a:spcBef>
          <a:spcPct val="0"/>
        </a:spcBef>
        <a:spcAft>
          <a:spcPct val="0"/>
        </a:spcAft>
        <a:defRPr sz="2400">
          <a:solidFill>
            <a:schemeClr val="tx2"/>
          </a:solidFill>
          <a:latin typeface="Papyrus" pitchFamily="66" charset="0"/>
        </a:defRPr>
      </a:lvl5pPr>
      <a:lvl6pPr marL="457200" algn="ctr" rtl="0" fontAlgn="base">
        <a:spcBef>
          <a:spcPct val="0"/>
        </a:spcBef>
        <a:spcAft>
          <a:spcPct val="0"/>
        </a:spcAft>
        <a:defRPr sz="2400">
          <a:solidFill>
            <a:schemeClr val="tx2"/>
          </a:solidFill>
          <a:latin typeface="Papyrus" pitchFamily="66" charset="0"/>
        </a:defRPr>
      </a:lvl6pPr>
      <a:lvl7pPr marL="914400" algn="ctr" rtl="0" fontAlgn="base">
        <a:spcBef>
          <a:spcPct val="0"/>
        </a:spcBef>
        <a:spcAft>
          <a:spcPct val="0"/>
        </a:spcAft>
        <a:defRPr sz="2400">
          <a:solidFill>
            <a:schemeClr val="tx2"/>
          </a:solidFill>
          <a:latin typeface="Papyrus" pitchFamily="66" charset="0"/>
        </a:defRPr>
      </a:lvl7pPr>
      <a:lvl8pPr marL="1371600" algn="ctr" rtl="0" fontAlgn="base">
        <a:spcBef>
          <a:spcPct val="0"/>
        </a:spcBef>
        <a:spcAft>
          <a:spcPct val="0"/>
        </a:spcAft>
        <a:defRPr sz="2400">
          <a:solidFill>
            <a:schemeClr val="tx2"/>
          </a:solidFill>
          <a:latin typeface="Papyrus" pitchFamily="66" charset="0"/>
        </a:defRPr>
      </a:lvl8pPr>
      <a:lvl9pPr marL="1828800" algn="ctr" rtl="0" fontAlgn="base">
        <a:spcBef>
          <a:spcPct val="0"/>
        </a:spcBef>
        <a:spcAft>
          <a:spcPct val="0"/>
        </a:spcAft>
        <a:defRPr sz="2400">
          <a:solidFill>
            <a:schemeClr val="tx2"/>
          </a:solidFill>
          <a:latin typeface="Papyru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50.xml.rels><?xml version="1.0" encoding="UTF-8" standalone="yes"?>
<Relationships xmlns="http://schemas.openxmlformats.org/package/2006/relationships"><Relationship Id="rId2" Type="http://schemas.openxmlformats.org/officeDocument/2006/relationships/hyperlink" Target="http://www.kulturlandbuehne.ch/"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41812FD-26F5-42E6-6ACD-11E3E2FD6BAB}"/>
              </a:ext>
            </a:extLst>
          </p:cNvPr>
          <p:cNvSpPr/>
          <p:nvPr/>
        </p:nvSpPr>
        <p:spPr>
          <a:xfrm>
            <a:off x="0" y="0"/>
            <a:ext cx="9144000" cy="6858000"/>
          </a:xfrm>
          <a:prstGeom prst="rect">
            <a:avLst/>
          </a:prstGeom>
          <a:solidFill>
            <a:srgbClr val="0D1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descr="Ein Bild, das Text enthält.&#10;&#10;Automatisch generierte Beschreibung">
            <a:extLst>
              <a:ext uri="{FF2B5EF4-FFF2-40B4-BE49-F238E27FC236}">
                <a16:creationId xmlns:a16="http://schemas.microsoft.com/office/drawing/2014/main" id="{1E4E66A3-5C7A-AADA-E625-70B7C8F82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668"/>
            <a:ext cx="9175653" cy="6826331"/>
          </a:xfrm>
          <a:prstGeom prst="rect">
            <a:avLst/>
          </a:prstGeom>
        </p:spPr>
      </p:pic>
    </p:spTree>
    <p:extLst>
      <p:ext uri="{BB962C8B-B14F-4D97-AF65-F5344CB8AC3E}">
        <p14:creationId xmlns:p14="http://schemas.microsoft.com/office/powerpoint/2010/main" val="26339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feld 4">
            <a:extLst>
              <a:ext uri="{FF2B5EF4-FFF2-40B4-BE49-F238E27FC236}">
                <a16:creationId xmlns:a16="http://schemas.microsoft.com/office/drawing/2014/main" id="{2D562E8E-F2D9-4A49-95CF-2A1D4563E740}"/>
              </a:ext>
            </a:extLst>
          </p:cNvPr>
          <p:cNvSpPr txBox="1">
            <a:spLocks noChangeArrowheads="1"/>
          </p:cNvSpPr>
          <p:nvPr/>
        </p:nvSpPr>
        <p:spPr bwMode="auto">
          <a:xfrm>
            <a:off x="611560" y="978031"/>
            <a:ext cx="4068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CH" altLang="de-DE" sz="3600" b="1" dirty="0"/>
              <a:t>Die Geschichte</a:t>
            </a:r>
            <a:endParaRPr lang="de-CH" altLang="de-DE" sz="1800" b="1" dirty="0"/>
          </a:p>
        </p:txBody>
      </p:sp>
      <p:sp>
        <p:nvSpPr>
          <p:cNvPr id="3" name="Textfeld 2">
            <a:extLst>
              <a:ext uri="{FF2B5EF4-FFF2-40B4-BE49-F238E27FC236}">
                <a16:creationId xmlns:a16="http://schemas.microsoft.com/office/drawing/2014/main" id="{B3209661-D3A8-4F18-BFAA-AD37D5AA5397}"/>
              </a:ext>
            </a:extLst>
          </p:cNvPr>
          <p:cNvSpPr txBox="1"/>
          <p:nvPr/>
        </p:nvSpPr>
        <p:spPr>
          <a:xfrm>
            <a:off x="611560" y="1624143"/>
            <a:ext cx="6805117" cy="4524315"/>
          </a:xfrm>
          <a:prstGeom prst="rect">
            <a:avLst/>
          </a:prstGeom>
          <a:noFill/>
        </p:spPr>
        <p:txBody>
          <a:bodyPr wrap="square" rtlCol="0">
            <a:spAutoFit/>
          </a:bodyPr>
          <a:lstStyle/>
          <a:p>
            <a:pPr marL="285750" indent="-285750">
              <a:buFont typeface="Arial" panose="020B0604020202020204" pitchFamily="34" charset="0"/>
              <a:buChar char="•"/>
            </a:pPr>
            <a:r>
              <a:rPr lang="de-CH" sz="1600" dirty="0"/>
              <a:t>Wir befinden uns im Jahr 1971. </a:t>
            </a:r>
          </a:p>
          <a:p>
            <a:pPr marL="285750" indent="-285750">
              <a:buFont typeface="Arial" panose="020B0604020202020204" pitchFamily="34" charset="0"/>
              <a:buChar char="•"/>
            </a:pPr>
            <a:r>
              <a:rPr lang="de-CH" sz="1600" dirty="0"/>
              <a:t>Nora wohnt mit ihrem Mann Hans und zwei Kindern auf der </a:t>
            </a:r>
            <a:r>
              <a:rPr lang="de-CH" sz="1600" dirty="0" err="1"/>
              <a:t>Schwarzenegg</a:t>
            </a:r>
            <a:r>
              <a:rPr lang="de-CH" sz="1600" dirty="0"/>
              <a:t>.</a:t>
            </a:r>
          </a:p>
          <a:p>
            <a:pPr marL="285750" indent="-285750">
              <a:buFont typeface="Arial" panose="020B0604020202020204" pitchFamily="34" charset="0"/>
              <a:buChar char="•"/>
            </a:pPr>
            <a:r>
              <a:rPr lang="de-CH" sz="1600" dirty="0"/>
              <a:t>Der missmutige Schwiegervater Gottfried wohnt bei ihnen.</a:t>
            </a:r>
          </a:p>
          <a:p>
            <a:pPr marL="285750" indent="-285750">
              <a:buFont typeface="Arial" panose="020B0604020202020204" pitchFamily="34" charset="0"/>
              <a:buChar char="•"/>
            </a:pPr>
            <a:r>
              <a:rPr lang="de-CH" sz="1600" dirty="0"/>
              <a:t>Die Studenten-Revolte und die Hippie-Bewegung ist nicht spürbar.</a:t>
            </a:r>
          </a:p>
          <a:p>
            <a:pPr marL="285750" indent="-285750">
              <a:buFont typeface="Arial" panose="020B0604020202020204" pitchFamily="34" charset="0"/>
              <a:buChar char="•"/>
            </a:pPr>
            <a:r>
              <a:rPr lang="de-CH" sz="1600" dirty="0"/>
              <a:t>Auf der </a:t>
            </a:r>
            <a:r>
              <a:rPr lang="de-CH" sz="1600" dirty="0" err="1"/>
              <a:t>Schwarzenegg</a:t>
            </a:r>
            <a:r>
              <a:rPr lang="de-CH" sz="1600" dirty="0"/>
              <a:t> herrscht Recht und Ordnung.</a:t>
            </a:r>
          </a:p>
          <a:p>
            <a:pPr marL="285750" indent="-285750">
              <a:buFont typeface="Arial" panose="020B0604020202020204" pitchFamily="34" charset="0"/>
              <a:buChar char="•"/>
            </a:pPr>
            <a:r>
              <a:rPr lang="de-CH" sz="1600" dirty="0"/>
              <a:t>Die Abstimmung übers Frauenstimmrecht steht bevor.</a:t>
            </a:r>
          </a:p>
          <a:p>
            <a:pPr marL="285750" indent="-285750">
              <a:buFont typeface="Arial" panose="020B0604020202020204" pitchFamily="34" charset="0"/>
              <a:buChar char="•"/>
            </a:pPr>
            <a:r>
              <a:rPr lang="de-CH" sz="1600" dirty="0"/>
              <a:t>Nora würde gerne arbeiten. Hans verbietet es.</a:t>
            </a:r>
          </a:p>
          <a:p>
            <a:pPr marL="285750" indent="-285750">
              <a:buFont typeface="Arial" panose="020B0604020202020204" pitchFamily="34" charset="0"/>
              <a:buChar char="•"/>
            </a:pPr>
            <a:r>
              <a:rPr lang="de-CH" sz="1600" dirty="0"/>
              <a:t>Da erwacht Noras Widerstand.</a:t>
            </a:r>
          </a:p>
          <a:p>
            <a:pPr marL="285750" indent="-285750">
              <a:buFont typeface="Arial" panose="020B0604020202020204" pitchFamily="34" charset="0"/>
              <a:buChar char="•"/>
            </a:pPr>
            <a:r>
              <a:rPr lang="de-CH" sz="1600" dirty="0"/>
              <a:t>Mit anderen Frauen geht sie an die Demo nach Bern.</a:t>
            </a:r>
          </a:p>
          <a:p>
            <a:pPr marL="285750" indent="-285750">
              <a:buFont typeface="Arial" panose="020B0604020202020204" pitchFamily="34" charset="0"/>
              <a:buChar char="•"/>
            </a:pPr>
            <a:r>
              <a:rPr lang="de-CH" sz="1600" dirty="0"/>
              <a:t>Sie nehmen an einem Workshop für sexuelle Befreiung teil.</a:t>
            </a:r>
          </a:p>
          <a:p>
            <a:pPr marL="285750" indent="-285750">
              <a:buFont typeface="Arial" panose="020B0604020202020204" pitchFamily="34" charset="0"/>
              <a:buChar char="•"/>
            </a:pPr>
            <a:r>
              <a:rPr lang="de-CH" sz="1600" dirty="0"/>
              <a:t>Im Dorf beginnen die Frauen sich zu wehren und streiken.</a:t>
            </a:r>
          </a:p>
          <a:p>
            <a:pPr marL="285750" indent="-285750">
              <a:buFont typeface="Arial" panose="020B0604020202020204" pitchFamily="34" charset="0"/>
              <a:buChar char="•"/>
            </a:pPr>
            <a:r>
              <a:rPr lang="de-CH" sz="1600" dirty="0"/>
              <a:t>Das Dorf- und Familienleben gerät ins Wanken.</a:t>
            </a:r>
          </a:p>
          <a:p>
            <a:pPr marL="285750" indent="-285750">
              <a:buFont typeface="Arial" panose="020B0604020202020204" pitchFamily="34" charset="0"/>
              <a:buChar char="•"/>
            </a:pPr>
            <a:r>
              <a:rPr lang="de-CH" sz="1600" dirty="0"/>
              <a:t>Die Männer fühlen sich in Ihrer Ehre verletzt.</a:t>
            </a:r>
          </a:p>
          <a:p>
            <a:pPr marL="285750" indent="-285750">
              <a:buFont typeface="Arial" panose="020B0604020202020204" pitchFamily="34" charset="0"/>
              <a:buChar char="•"/>
            </a:pPr>
            <a:r>
              <a:rPr lang="de-CH" sz="1600" dirty="0"/>
              <a:t>Es kommt zum Showdown auf dem Dorfplatz.</a:t>
            </a:r>
          </a:p>
          <a:p>
            <a:pPr marL="285750" indent="-285750">
              <a:buFont typeface="Arial" panose="020B0604020202020204" pitchFamily="34" charset="0"/>
              <a:buChar char="•"/>
            </a:pPr>
            <a:r>
              <a:rPr lang="de-CH" sz="1600" dirty="0"/>
              <a:t>Der Gemeindepräsident hält eine flammende Rede.</a:t>
            </a:r>
          </a:p>
          <a:p>
            <a:pPr marL="285750" indent="-285750">
              <a:buFont typeface="Arial" panose="020B0604020202020204" pitchFamily="34" charset="0"/>
              <a:buChar char="•"/>
            </a:pPr>
            <a:r>
              <a:rPr lang="de-CH" sz="1600" dirty="0"/>
              <a:t>Nora entgegnet ihm auf Augenhöhe.</a:t>
            </a:r>
          </a:p>
          <a:p>
            <a:pPr marL="285750" indent="-285750">
              <a:buFont typeface="Arial" panose="020B0604020202020204" pitchFamily="34" charset="0"/>
              <a:buChar char="•"/>
            </a:pPr>
            <a:r>
              <a:rPr lang="de-CH" sz="1600" dirty="0"/>
              <a:t>Das Frauenstimmrecht wird eingeführt.</a:t>
            </a:r>
            <a:endParaRPr lang="de-CH" dirty="0"/>
          </a:p>
        </p:txBody>
      </p:sp>
    </p:spTree>
    <p:extLst>
      <p:ext uri="{BB962C8B-B14F-4D97-AF65-F5344CB8AC3E}">
        <p14:creationId xmlns:p14="http://schemas.microsoft.com/office/powerpoint/2010/main" val="91078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feld 4">
            <a:extLst>
              <a:ext uri="{FF2B5EF4-FFF2-40B4-BE49-F238E27FC236}">
                <a16:creationId xmlns:a16="http://schemas.microsoft.com/office/drawing/2014/main" id="{2D562E8E-F2D9-4A49-95CF-2A1D4563E740}"/>
              </a:ext>
            </a:extLst>
          </p:cNvPr>
          <p:cNvSpPr txBox="1">
            <a:spLocks noChangeArrowheads="1"/>
          </p:cNvSpPr>
          <p:nvPr/>
        </p:nvSpPr>
        <p:spPr bwMode="auto">
          <a:xfrm>
            <a:off x="539552" y="951192"/>
            <a:ext cx="72371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3600" b="1" dirty="0"/>
              <a:t>W</a:t>
            </a:r>
            <a:r>
              <a:rPr lang="de-CH" altLang="de-DE" sz="3600" b="1" dirty="0" err="1"/>
              <a:t>ichtige</a:t>
            </a:r>
            <a:r>
              <a:rPr lang="de-CH" altLang="de-DE" sz="3600" b="1" dirty="0"/>
              <a:t> Charakteren</a:t>
            </a:r>
            <a:endParaRPr lang="de-CH" altLang="de-DE" sz="1800" b="1" dirty="0"/>
          </a:p>
        </p:txBody>
      </p:sp>
      <p:sp>
        <p:nvSpPr>
          <p:cNvPr id="3" name="Textfeld 2">
            <a:extLst>
              <a:ext uri="{FF2B5EF4-FFF2-40B4-BE49-F238E27FC236}">
                <a16:creationId xmlns:a16="http://schemas.microsoft.com/office/drawing/2014/main" id="{B3209661-D3A8-4F18-BFAA-AD37D5AA5397}"/>
              </a:ext>
            </a:extLst>
          </p:cNvPr>
          <p:cNvSpPr txBox="1"/>
          <p:nvPr/>
        </p:nvSpPr>
        <p:spPr>
          <a:xfrm>
            <a:off x="539552" y="1597523"/>
            <a:ext cx="6949132" cy="3046988"/>
          </a:xfrm>
          <a:prstGeom prst="rect">
            <a:avLst/>
          </a:prstGeom>
          <a:noFill/>
        </p:spPr>
        <p:txBody>
          <a:bodyPr wrap="square" rtlCol="0">
            <a:spAutoFit/>
          </a:bodyPr>
          <a:lstStyle/>
          <a:p>
            <a:pPr marL="285750" indent="-285750">
              <a:buFont typeface="Arial" panose="020B0604020202020204" pitchFamily="34" charset="0"/>
              <a:buChar char="•"/>
            </a:pPr>
            <a:r>
              <a:rPr lang="de-CH" sz="1600" dirty="0"/>
              <a:t>Nora verwandelt sich von der Hausfrau zur Kämpferin.</a:t>
            </a:r>
          </a:p>
          <a:p>
            <a:pPr marL="285750" indent="-285750">
              <a:buFont typeface="Arial" panose="020B0604020202020204" pitchFamily="34" charset="0"/>
              <a:buChar char="•"/>
            </a:pPr>
            <a:r>
              <a:rPr lang="de-CH" sz="1600" dirty="0"/>
              <a:t>Hans wird befördert, muss aber schauen, dass er nicht untergeht.</a:t>
            </a:r>
          </a:p>
          <a:p>
            <a:pPr marL="285750" indent="-285750">
              <a:buFont typeface="Arial" panose="020B0604020202020204" pitchFamily="34" charset="0"/>
              <a:buChar char="•"/>
            </a:pPr>
            <a:r>
              <a:rPr lang="de-CH" sz="1600" dirty="0"/>
              <a:t>Gottfried wohnt bei Nora und Hans und lässt sich bedienen.</a:t>
            </a:r>
          </a:p>
          <a:p>
            <a:pPr marL="285750" indent="-285750">
              <a:buFont typeface="Arial" panose="020B0604020202020204" pitchFamily="34" charset="0"/>
              <a:buChar char="•"/>
            </a:pPr>
            <a:r>
              <a:rPr lang="de-CH" sz="1600" dirty="0"/>
              <a:t>Therese versteckt sich hinter Werner und zieht sich zurück.</a:t>
            </a:r>
          </a:p>
          <a:p>
            <a:pPr marL="285750" indent="-285750">
              <a:buFont typeface="Arial" panose="020B0604020202020204" pitchFamily="34" charset="0"/>
              <a:buChar char="•"/>
            </a:pPr>
            <a:r>
              <a:rPr lang="de-CH" sz="1600" dirty="0"/>
              <a:t>Werner ist ein Säufer und mit dem Bauernhof überfordert.</a:t>
            </a:r>
          </a:p>
          <a:p>
            <a:pPr marL="285750" indent="-285750">
              <a:buFont typeface="Arial" panose="020B0604020202020204" pitchFamily="34" charset="0"/>
              <a:buChar char="•"/>
            </a:pPr>
            <a:r>
              <a:rPr lang="de-CH" sz="1600" dirty="0"/>
              <a:t>Mit Hanna ist es schwierig. Sie kommt in eine Verbesserungsanstalt.</a:t>
            </a:r>
          </a:p>
          <a:p>
            <a:pPr marL="285750" indent="-285750">
              <a:buFont typeface="Arial" panose="020B0604020202020204" pitchFamily="34" charset="0"/>
              <a:buChar char="•"/>
            </a:pPr>
            <a:r>
              <a:rPr lang="de-CH" sz="1600" dirty="0"/>
              <a:t>Die Kinder von Nora stellen lustige Fragen.</a:t>
            </a:r>
          </a:p>
          <a:p>
            <a:pPr marL="285750" indent="-285750">
              <a:buFont typeface="Arial" panose="020B0604020202020204" pitchFamily="34" charset="0"/>
              <a:buChar char="•"/>
            </a:pPr>
            <a:r>
              <a:rPr lang="de-CH" sz="1600" dirty="0"/>
              <a:t>Frau Dr. Charlotte Scheuner ist gegen das Frauenstimmrecht.</a:t>
            </a:r>
          </a:p>
          <a:p>
            <a:pPr marL="285750" indent="-285750">
              <a:buFont typeface="Arial" panose="020B0604020202020204" pitchFamily="34" charset="0"/>
              <a:buChar char="•"/>
            </a:pPr>
            <a:r>
              <a:rPr lang="de-CH" sz="1600" dirty="0"/>
              <a:t>Vroni Kropf treibt Nora an und erleidet einen Herzinfarkt.</a:t>
            </a:r>
          </a:p>
          <a:p>
            <a:pPr marL="285750" indent="-285750">
              <a:buFont typeface="Arial" panose="020B0604020202020204" pitchFamily="34" charset="0"/>
              <a:buChar char="•"/>
            </a:pPr>
            <a:r>
              <a:rPr lang="de-CH" sz="1600" dirty="0"/>
              <a:t>Graziella ist voller Lebensmut und eine aufgestellte Person.</a:t>
            </a:r>
          </a:p>
          <a:p>
            <a:pPr marL="285750" indent="-285750">
              <a:buFont typeface="Arial" panose="020B0604020202020204" pitchFamily="34" charset="0"/>
              <a:buChar char="•"/>
            </a:pPr>
            <a:r>
              <a:rPr lang="de-CH" sz="1600" dirty="0"/>
              <a:t>Magda will vom Streiken nichts wissen, macht dann aber trotzdem mit.</a:t>
            </a:r>
          </a:p>
          <a:p>
            <a:pPr marL="285750" indent="-285750">
              <a:buFont typeface="Arial" panose="020B0604020202020204" pitchFamily="34" charset="0"/>
              <a:buChar char="•"/>
            </a:pPr>
            <a:endParaRPr lang="de-CH" sz="1600" dirty="0"/>
          </a:p>
        </p:txBody>
      </p:sp>
    </p:spTree>
    <p:extLst>
      <p:ext uri="{BB962C8B-B14F-4D97-AF65-F5344CB8AC3E}">
        <p14:creationId xmlns:p14="http://schemas.microsoft.com/office/powerpoint/2010/main" val="1963205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feld 4">
            <a:extLst>
              <a:ext uri="{FF2B5EF4-FFF2-40B4-BE49-F238E27FC236}">
                <a16:creationId xmlns:a16="http://schemas.microsoft.com/office/drawing/2014/main" id="{2D562E8E-F2D9-4A49-95CF-2A1D4563E740}"/>
              </a:ext>
            </a:extLst>
          </p:cNvPr>
          <p:cNvSpPr txBox="1">
            <a:spLocks noChangeArrowheads="1"/>
          </p:cNvSpPr>
          <p:nvPr/>
        </p:nvSpPr>
        <p:spPr bwMode="auto">
          <a:xfrm>
            <a:off x="467544" y="958172"/>
            <a:ext cx="72371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3600" b="1" dirty="0"/>
              <a:t>Nora im Jahr 2023</a:t>
            </a:r>
            <a:endParaRPr lang="de-CH" altLang="de-DE" sz="1800" b="1" dirty="0"/>
          </a:p>
        </p:txBody>
      </p:sp>
      <p:sp>
        <p:nvSpPr>
          <p:cNvPr id="3" name="Textfeld 2">
            <a:extLst>
              <a:ext uri="{FF2B5EF4-FFF2-40B4-BE49-F238E27FC236}">
                <a16:creationId xmlns:a16="http://schemas.microsoft.com/office/drawing/2014/main" id="{B3209661-D3A8-4F18-BFAA-AD37D5AA5397}"/>
              </a:ext>
            </a:extLst>
          </p:cNvPr>
          <p:cNvSpPr txBox="1"/>
          <p:nvPr/>
        </p:nvSpPr>
        <p:spPr>
          <a:xfrm>
            <a:off x="467544" y="1613118"/>
            <a:ext cx="6949132" cy="1815882"/>
          </a:xfrm>
          <a:prstGeom prst="rect">
            <a:avLst/>
          </a:prstGeom>
          <a:noFill/>
        </p:spPr>
        <p:txBody>
          <a:bodyPr wrap="square" rtlCol="0">
            <a:spAutoFit/>
          </a:bodyPr>
          <a:lstStyle/>
          <a:p>
            <a:pPr marL="285750" indent="-285750">
              <a:buFont typeface="Arial" panose="020B0604020202020204" pitchFamily="34" charset="0"/>
              <a:buChar char="•"/>
            </a:pPr>
            <a:r>
              <a:rPr lang="de-CH" sz="1600" dirty="0"/>
              <a:t>Nora tritt als erzählende Stimme im Jetzt auf.</a:t>
            </a:r>
          </a:p>
          <a:p>
            <a:pPr marL="285750" indent="-285750">
              <a:buFont typeface="Arial" panose="020B0604020202020204" pitchFamily="34" charset="0"/>
              <a:buChar char="•"/>
            </a:pPr>
            <a:r>
              <a:rPr lang="de-CH" sz="1600" dirty="0"/>
              <a:t>Sie verbindet einzelne Szenen.</a:t>
            </a:r>
          </a:p>
          <a:p>
            <a:pPr marL="285750" indent="-285750">
              <a:buFont typeface="Arial" panose="020B0604020202020204" pitchFamily="34" charset="0"/>
              <a:buChar char="•"/>
            </a:pPr>
            <a:r>
              <a:rPr lang="de-CH" sz="1600" dirty="0"/>
              <a:t>Sie gibt wichtige Hinweise zu einzelnen Erlebnissen.</a:t>
            </a:r>
          </a:p>
          <a:p>
            <a:pPr marL="285750" indent="-285750">
              <a:buFont typeface="Arial" panose="020B0604020202020204" pitchFamily="34" charset="0"/>
              <a:buChar char="•"/>
            </a:pPr>
            <a:r>
              <a:rPr lang="de-CH" sz="1600" dirty="0"/>
              <a:t>Im Theater ist sie manchmal mitten unter den anderen.</a:t>
            </a:r>
          </a:p>
          <a:p>
            <a:pPr marL="285750" indent="-285750">
              <a:buFont typeface="Arial" panose="020B0604020202020204" pitchFamily="34" charset="0"/>
              <a:buChar char="•"/>
            </a:pPr>
            <a:r>
              <a:rPr lang="de-CH" sz="1600" dirty="0"/>
              <a:t>Lennon, das Grosskind von Hanna stellt wichtige Fragen.</a:t>
            </a:r>
          </a:p>
          <a:p>
            <a:pPr marL="285750" indent="-285750">
              <a:buFont typeface="Arial" panose="020B0604020202020204" pitchFamily="34" charset="0"/>
              <a:buChar char="•"/>
            </a:pPr>
            <a:r>
              <a:rPr lang="de-CH" sz="1600" dirty="0"/>
              <a:t>Zora, die Tochter von Hanna, spielt ebenfalls im Jahr 2023.</a:t>
            </a:r>
          </a:p>
          <a:p>
            <a:pPr marL="285750" indent="-285750">
              <a:buFont typeface="Arial" panose="020B0604020202020204" pitchFamily="34" charset="0"/>
              <a:buChar char="•"/>
            </a:pPr>
            <a:endParaRPr lang="de-CH" sz="1600" dirty="0"/>
          </a:p>
        </p:txBody>
      </p:sp>
    </p:spTree>
    <p:extLst>
      <p:ext uri="{BB962C8B-B14F-4D97-AF65-F5344CB8AC3E}">
        <p14:creationId xmlns:p14="http://schemas.microsoft.com/office/powerpoint/2010/main" val="262848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feld 4">
            <a:extLst>
              <a:ext uri="{FF2B5EF4-FFF2-40B4-BE49-F238E27FC236}">
                <a16:creationId xmlns:a16="http://schemas.microsoft.com/office/drawing/2014/main" id="{C3FB9614-ADB1-4859-B8DA-C30C2B482864}"/>
              </a:ext>
            </a:extLst>
          </p:cNvPr>
          <p:cNvSpPr txBox="1">
            <a:spLocks noChangeArrowheads="1"/>
          </p:cNvSpPr>
          <p:nvPr/>
        </p:nvSpPr>
        <p:spPr bwMode="auto">
          <a:xfrm>
            <a:off x="539552" y="1196752"/>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CH" altLang="de-DE" sz="3600" b="1" dirty="0"/>
              <a:t>Der Spielort</a:t>
            </a:r>
            <a:endParaRPr lang="de-CH" altLang="de-DE" sz="2000" b="1" dirty="0"/>
          </a:p>
        </p:txBody>
      </p:sp>
      <p:pic>
        <p:nvPicPr>
          <p:cNvPr id="3" name="Grafik 2" descr="Ein Bild, das Gras, draußen, Himmel, Haus enthält.&#10;&#10;Automatisch generierte Beschreibung">
            <a:extLst>
              <a:ext uri="{FF2B5EF4-FFF2-40B4-BE49-F238E27FC236}">
                <a16:creationId xmlns:a16="http://schemas.microsoft.com/office/drawing/2014/main" id="{3DAB062D-CAEA-2C80-9455-E9223B3DB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0848"/>
            <a:ext cx="9144000" cy="3299579"/>
          </a:xfrm>
          <a:prstGeom prst="rect">
            <a:avLst/>
          </a:prstGeom>
        </p:spPr>
      </p:pic>
    </p:spTree>
    <p:extLst>
      <p:ext uri="{BB962C8B-B14F-4D97-AF65-F5344CB8AC3E}">
        <p14:creationId xmlns:p14="http://schemas.microsoft.com/office/powerpoint/2010/main" val="12800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4098" name="Textfeld 4">
            <a:extLst>
              <a:ext uri="{FF2B5EF4-FFF2-40B4-BE49-F238E27FC236}">
                <a16:creationId xmlns:a16="http://schemas.microsoft.com/office/drawing/2014/main" id="{C3FB9614-ADB1-4859-B8DA-C30C2B482864}"/>
              </a:ext>
            </a:extLst>
          </p:cNvPr>
          <p:cNvSpPr txBox="1">
            <a:spLocks noChangeArrowheads="1"/>
          </p:cNvSpPr>
          <p:nvPr/>
        </p:nvSpPr>
        <p:spPr bwMode="auto">
          <a:xfrm>
            <a:off x="539552" y="1196752"/>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CH" altLang="de-DE" sz="3600" b="1" dirty="0"/>
              <a:t>Das Bühnenbild</a:t>
            </a:r>
            <a:endParaRPr lang="de-CH" altLang="de-DE" sz="2000" b="1" dirty="0"/>
          </a:p>
        </p:txBody>
      </p:sp>
      <p:pic>
        <p:nvPicPr>
          <p:cNvPr id="3" name="Grafik 2" descr="Ein Bild, das Gras, draußen, Himmel, Haus enthält.&#10;&#10;Automatisch generierte Beschreibung">
            <a:extLst>
              <a:ext uri="{FF2B5EF4-FFF2-40B4-BE49-F238E27FC236}">
                <a16:creationId xmlns:a16="http://schemas.microsoft.com/office/drawing/2014/main" id="{3DAB062D-CAEA-2C80-9455-E9223B3DB81E}"/>
              </a:ext>
            </a:extLst>
          </p:cNvPr>
          <p:cNvPicPr>
            <a:picLocks noChangeAspect="1"/>
          </p:cNvPicPr>
          <p:nvPr/>
        </p:nvPicPr>
        <p:blipFill>
          <a:blip r:embed="rId2">
            <a:alphaModFix amt="53000"/>
            <a:extLst>
              <a:ext uri="{28A0092B-C50C-407E-A947-70E740481C1C}">
                <a14:useLocalDpi xmlns:a14="http://schemas.microsoft.com/office/drawing/2010/main" val="0"/>
              </a:ext>
            </a:extLst>
          </a:blip>
          <a:stretch>
            <a:fillRect/>
          </a:stretch>
        </p:blipFill>
        <p:spPr>
          <a:xfrm>
            <a:off x="0" y="2060848"/>
            <a:ext cx="9144000" cy="3299579"/>
          </a:xfrm>
          <a:prstGeom prst="rect">
            <a:avLst/>
          </a:prstGeom>
          <a:effectLst>
            <a:outerShdw blurRad="50800" dist="50800" dir="5400000" algn="ctr" rotWithShape="0">
              <a:srgbClr val="000000">
                <a:alpha val="88000"/>
              </a:srgbClr>
            </a:outerShdw>
          </a:effectLst>
        </p:spPr>
      </p:pic>
      <p:cxnSp>
        <p:nvCxnSpPr>
          <p:cNvPr id="4" name="Gerader Verbinder 3">
            <a:extLst>
              <a:ext uri="{FF2B5EF4-FFF2-40B4-BE49-F238E27FC236}">
                <a16:creationId xmlns:a16="http://schemas.microsoft.com/office/drawing/2014/main" id="{78DFAB2E-1F1E-4D00-A744-BEBDC48871E2}"/>
              </a:ext>
            </a:extLst>
          </p:cNvPr>
          <p:cNvCxnSpPr>
            <a:cxnSpLocks/>
          </p:cNvCxnSpPr>
          <p:nvPr/>
        </p:nvCxnSpPr>
        <p:spPr>
          <a:xfrm>
            <a:off x="1498709" y="4149080"/>
            <a:ext cx="2929276" cy="0"/>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2D29A6BB-CEC0-4C72-BB82-88D9D118A9F6}"/>
              </a:ext>
            </a:extLst>
          </p:cNvPr>
          <p:cNvCxnSpPr>
            <a:cxnSpLocks/>
          </p:cNvCxnSpPr>
          <p:nvPr/>
        </p:nvCxnSpPr>
        <p:spPr>
          <a:xfrm>
            <a:off x="4409131" y="3429000"/>
            <a:ext cx="0" cy="720080"/>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0FE2DA2E-3B26-429E-A9F4-9E2E4175BAA3}"/>
              </a:ext>
            </a:extLst>
          </p:cNvPr>
          <p:cNvCxnSpPr>
            <a:cxnSpLocks/>
          </p:cNvCxnSpPr>
          <p:nvPr/>
        </p:nvCxnSpPr>
        <p:spPr>
          <a:xfrm>
            <a:off x="1498709" y="3394956"/>
            <a:ext cx="0" cy="754124"/>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4AA0C47D-A557-48FE-934D-281F284FCCD1}"/>
              </a:ext>
            </a:extLst>
          </p:cNvPr>
          <p:cNvCxnSpPr>
            <a:cxnSpLocks/>
          </p:cNvCxnSpPr>
          <p:nvPr/>
        </p:nvCxnSpPr>
        <p:spPr>
          <a:xfrm flipH="1">
            <a:off x="1475656" y="3394956"/>
            <a:ext cx="2929276" cy="0"/>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8CB72AB3-0D84-4644-9ECD-B30D805416D9}"/>
              </a:ext>
            </a:extLst>
          </p:cNvPr>
          <p:cNvCxnSpPr>
            <a:cxnSpLocks/>
          </p:cNvCxnSpPr>
          <p:nvPr/>
        </p:nvCxnSpPr>
        <p:spPr>
          <a:xfrm>
            <a:off x="1498709" y="3140968"/>
            <a:ext cx="0" cy="253988"/>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CFDD0FEB-A37D-4F4B-85E1-99ECA01524E0}"/>
              </a:ext>
            </a:extLst>
          </p:cNvPr>
          <p:cNvCxnSpPr>
            <a:cxnSpLocks/>
          </p:cNvCxnSpPr>
          <p:nvPr/>
        </p:nvCxnSpPr>
        <p:spPr>
          <a:xfrm>
            <a:off x="4411745" y="3140968"/>
            <a:ext cx="0" cy="253988"/>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3CE490DA-AEC3-49ED-BED1-61FEC3EBA47D}"/>
              </a:ext>
            </a:extLst>
          </p:cNvPr>
          <p:cNvCxnSpPr>
            <a:cxnSpLocks/>
          </p:cNvCxnSpPr>
          <p:nvPr/>
        </p:nvCxnSpPr>
        <p:spPr>
          <a:xfrm flipH="1">
            <a:off x="1498709" y="3151701"/>
            <a:ext cx="2929276" cy="0"/>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B494359B-A5D4-4FEB-893F-8B9B21D26769}"/>
              </a:ext>
            </a:extLst>
          </p:cNvPr>
          <p:cNvCxnSpPr>
            <a:cxnSpLocks/>
          </p:cNvCxnSpPr>
          <p:nvPr/>
        </p:nvCxnSpPr>
        <p:spPr>
          <a:xfrm flipH="1">
            <a:off x="3131840" y="953498"/>
            <a:ext cx="1512168" cy="19842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44F1534-694A-4EA1-9B6F-AB65EE3EA6CD}"/>
              </a:ext>
            </a:extLst>
          </p:cNvPr>
          <p:cNvSpPr txBox="1"/>
          <p:nvPr/>
        </p:nvSpPr>
        <p:spPr>
          <a:xfrm>
            <a:off x="2847054" y="578800"/>
            <a:ext cx="3449891" cy="369332"/>
          </a:xfrm>
          <a:prstGeom prst="rect">
            <a:avLst/>
          </a:prstGeom>
          <a:noFill/>
        </p:spPr>
        <p:txBody>
          <a:bodyPr wrap="square" rtlCol="0">
            <a:spAutoFit/>
          </a:bodyPr>
          <a:lstStyle/>
          <a:p>
            <a:r>
              <a:rPr lang="de-CH" dirty="0"/>
              <a:t>Nora und Hans mit Gottfried</a:t>
            </a:r>
          </a:p>
        </p:txBody>
      </p:sp>
      <p:cxnSp>
        <p:nvCxnSpPr>
          <p:cNvPr id="25" name="Gerade Verbindung mit Pfeil 24">
            <a:extLst>
              <a:ext uri="{FF2B5EF4-FFF2-40B4-BE49-F238E27FC236}">
                <a16:creationId xmlns:a16="http://schemas.microsoft.com/office/drawing/2014/main" id="{9E682399-3E73-42A9-B963-8C8A6083C192}"/>
              </a:ext>
            </a:extLst>
          </p:cNvPr>
          <p:cNvCxnSpPr>
            <a:cxnSpLocks/>
          </p:cNvCxnSpPr>
          <p:nvPr/>
        </p:nvCxnSpPr>
        <p:spPr>
          <a:xfrm flipH="1">
            <a:off x="6418386" y="1340768"/>
            <a:ext cx="23053" cy="21800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2FA8F590-68DA-45BC-ADC4-52B71C106616}"/>
              </a:ext>
            </a:extLst>
          </p:cNvPr>
          <p:cNvSpPr txBox="1"/>
          <p:nvPr/>
        </p:nvSpPr>
        <p:spPr>
          <a:xfrm>
            <a:off x="5652120" y="925258"/>
            <a:ext cx="2376264" cy="369332"/>
          </a:xfrm>
          <a:prstGeom prst="rect">
            <a:avLst/>
          </a:prstGeom>
          <a:noFill/>
        </p:spPr>
        <p:txBody>
          <a:bodyPr wrap="square" rtlCol="0">
            <a:spAutoFit/>
          </a:bodyPr>
          <a:lstStyle/>
          <a:p>
            <a:r>
              <a:rPr lang="de-CH" dirty="0"/>
              <a:t>Therese und Werner</a:t>
            </a:r>
          </a:p>
        </p:txBody>
      </p:sp>
      <p:cxnSp>
        <p:nvCxnSpPr>
          <p:cNvPr id="28" name="Gerade Verbindung mit Pfeil 27">
            <a:extLst>
              <a:ext uri="{FF2B5EF4-FFF2-40B4-BE49-F238E27FC236}">
                <a16:creationId xmlns:a16="http://schemas.microsoft.com/office/drawing/2014/main" id="{4551DEA7-51E2-49C3-91E5-1F460FE37843}"/>
              </a:ext>
            </a:extLst>
          </p:cNvPr>
          <p:cNvCxnSpPr>
            <a:cxnSpLocks/>
          </p:cNvCxnSpPr>
          <p:nvPr/>
        </p:nvCxnSpPr>
        <p:spPr>
          <a:xfrm flipH="1" flipV="1">
            <a:off x="7236296" y="3140968"/>
            <a:ext cx="680800" cy="2592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51B65D8-207D-48A8-A1CE-5408C6EB8DF8}"/>
              </a:ext>
            </a:extLst>
          </p:cNvPr>
          <p:cNvSpPr txBox="1"/>
          <p:nvPr/>
        </p:nvSpPr>
        <p:spPr>
          <a:xfrm>
            <a:off x="7399952" y="5614415"/>
            <a:ext cx="1256864" cy="369332"/>
          </a:xfrm>
          <a:prstGeom prst="rect">
            <a:avLst/>
          </a:prstGeom>
          <a:noFill/>
        </p:spPr>
        <p:txBody>
          <a:bodyPr wrap="square" rtlCol="0">
            <a:spAutoFit/>
          </a:bodyPr>
          <a:lstStyle/>
          <a:p>
            <a:r>
              <a:rPr lang="de-CH" dirty="0"/>
              <a:t>Hanna</a:t>
            </a:r>
          </a:p>
        </p:txBody>
      </p:sp>
      <p:cxnSp>
        <p:nvCxnSpPr>
          <p:cNvPr id="33" name="Gerader Verbinder 32">
            <a:extLst>
              <a:ext uri="{FF2B5EF4-FFF2-40B4-BE49-F238E27FC236}">
                <a16:creationId xmlns:a16="http://schemas.microsoft.com/office/drawing/2014/main" id="{0B674C37-34AE-4C31-A2F1-A863261CBC9D}"/>
              </a:ext>
            </a:extLst>
          </p:cNvPr>
          <p:cNvCxnSpPr>
            <a:cxnSpLocks/>
          </p:cNvCxnSpPr>
          <p:nvPr/>
        </p:nvCxnSpPr>
        <p:spPr>
          <a:xfrm>
            <a:off x="467544" y="3211082"/>
            <a:ext cx="0" cy="754124"/>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8CD536B6-02AA-41CB-95F1-69AEBE08A69D}"/>
              </a:ext>
            </a:extLst>
          </p:cNvPr>
          <p:cNvCxnSpPr>
            <a:cxnSpLocks/>
          </p:cNvCxnSpPr>
          <p:nvPr/>
        </p:nvCxnSpPr>
        <p:spPr>
          <a:xfrm>
            <a:off x="971600" y="3215744"/>
            <a:ext cx="0" cy="861328"/>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3D85DE79-E930-494A-91FC-D35C031AA71F}"/>
              </a:ext>
            </a:extLst>
          </p:cNvPr>
          <p:cNvCxnSpPr>
            <a:cxnSpLocks/>
          </p:cNvCxnSpPr>
          <p:nvPr/>
        </p:nvCxnSpPr>
        <p:spPr>
          <a:xfrm>
            <a:off x="467544" y="3965206"/>
            <a:ext cx="504055" cy="111866"/>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E0909469-5B31-4D14-B91C-88DD2449E820}"/>
              </a:ext>
            </a:extLst>
          </p:cNvPr>
          <p:cNvCxnSpPr>
            <a:cxnSpLocks/>
          </p:cNvCxnSpPr>
          <p:nvPr/>
        </p:nvCxnSpPr>
        <p:spPr>
          <a:xfrm flipV="1">
            <a:off x="467544" y="3151701"/>
            <a:ext cx="527108" cy="59381"/>
          </a:xfrm>
          <a:prstGeom prst="line">
            <a:avLst/>
          </a:prstGeom>
          <a:ln>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291D6B47-709B-4521-B706-92775F5419A0}"/>
              </a:ext>
            </a:extLst>
          </p:cNvPr>
          <p:cNvCxnSpPr>
            <a:cxnSpLocks/>
          </p:cNvCxnSpPr>
          <p:nvPr/>
        </p:nvCxnSpPr>
        <p:spPr>
          <a:xfrm flipH="1" flipV="1">
            <a:off x="700721" y="3762638"/>
            <a:ext cx="881246" cy="25217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C397CC95-F511-4879-A181-BB026B7ACF57}"/>
              </a:ext>
            </a:extLst>
          </p:cNvPr>
          <p:cNvSpPr txBox="1"/>
          <p:nvPr/>
        </p:nvSpPr>
        <p:spPr>
          <a:xfrm>
            <a:off x="0" y="6284366"/>
            <a:ext cx="4320480" cy="369332"/>
          </a:xfrm>
          <a:prstGeom prst="rect">
            <a:avLst/>
          </a:prstGeom>
          <a:noFill/>
        </p:spPr>
        <p:txBody>
          <a:bodyPr wrap="square" rtlCol="0">
            <a:spAutoFit/>
          </a:bodyPr>
          <a:lstStyle/>
          <a:p>
            <a:r>
              <a:rPr lang="de-CH" dirty="0"/>
              <a:t>Schreinerei von Dr. Charlotte Scheuner</a:t>
            </a:r>
          </a:p>
        </p:txBody>
      </p:sp>
      <p:cxnSp>
        <p:nvCxnSpPr>
          <p:cNvPr id="47" name="Gerade Verbindung mit Pfeil 46">
            <a:extLst>
              <a:ext uri="{FF2B5EF4-FFF2-40B4-BE49-F238E27FC236}">
                <a16:creationId xmlns:a16="http://schemas.microsoft.com/office/drawing/2014/main" id="{78171EB6-2A63-4AB4-A105-6465A7BD02FF}"/>
              </a:ext>
            </a:extLst>
          </p:cNvPr>
          <p:cNvCxnSpPr>
            <a:cxnSpLocks/>
          </p:cNvCxnSpPr>
          <p:nvPr/>
        </p:nvCxnSpPr>
        <p:spPr>
          <a:xfrm flipH="1" flipV="1">
            <a:off x="3012545" y="3811238"/>
            <a:ext cx="282164" cy="18031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feld 48">
            <a:extLst>
              <a:ext uri="{FF2B5EF4-FFF2-40B4-BE49-F238E27FC236}">
                <a16:creationId xmlns:a16="http://schemas.microsoft.com/office/drawing/2014/main" id="{93DA8391-6338-41C9-A189-B79643885092}"/>
              </a:ext>
            </a:extLst>
          </p:cNvPr>
          <p:cNvSpPr txBox="1"/>
          <p:nvPr/>
        </p:nvSpPr>
        <p:spPr>
          <a:xfrm>
            <a:off x="1979712" y="5592786"/>
            <a:ext cx="3048107" cy="369332"/>
          </a:xfrm>
          <a:prstGeom prst="rect">
            <a:avLst/>
          </a:prstGeom>
          <a:noFill/>
        </p:spPr>
        <p:txBody>
          <a:bodyPr wrap="square" rtlCol="0">
            <a:spAutoFit/>
          </a:bodyPr>
          <a:lstStyle/>
          <a:p>
            <a:r>
              <a:rPr lang="de-CH" dirty="0"/>
              <a:t>Gasthaus Bären und Löwen</a:t>
            </a:r>
          </a:p>
        </p:txBody>
      </p:sp>
    </p:spTree>
    <p:extLst>
      <p:ext uri="{BB962C8B-B14F-4D97-AF65-F5344CB8AC3E}">
        <p14:creationId xmlns:p14="http://schemas.microsoft.com/office/powerpoint/2010/main" val="280672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feld 4">
            <a:extLst>
              <a:ext uri="{FF2B5EF4-FFF2-40B4-BE49-F238E27FC236}">
                <a16:creationId xmlns:a16="http://schemas.microsoft.com/office/drawing/2014/main" id="{2D562E8E-F2D9-4A49-95CF-2A1D4563E740}"/>
              </a:ext>
            </a:extLst>
          </p:cNvPr>
          <p:cNvSpPr txBox="1">
            <a:spLocks noChangeArrowheads="1"/>
          </p:cNvSpPr>
          <p:nvPr/>
        </p:nvSpPr>
        <p:spPr bwMode="auto">
          <a:xfrm>
            <a:off x="477842" y="940483"/>
            <a:ext cx="4068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CH" altLang="de-DE" sz="3600" b="1" dirty="0"/>
              <a:t>Die Musik</a:t>
            </a:r>
            <a:endParaRPr lang="de-CH" altLang="de-DE" sz="1800" b="1" dirty="0"/>
          </a:p>
        </p:txBody>
      </p:sp>
      <p:sp>
        <p:nvSpPr>
          <p:cNvPr id="3" name="Textfeld 2">
            <a:extLst>
              <a:ext uri="{FF2B5EF4-FFF2-40B4-BE49-F238E27FC236}">
                <a16:creationId xmlns:a16="http://schemas.microsoft.com/office/drawing/2014/main" id="{B3209661-D3A8-4F18-BFAA-AD37D5AA5397}"/>
              </a:ext>
            </a:extLst>
          </p:cNvPr>
          <p:cNvSpPr txBox="1"/>
          <p:nvPr/>
        </p:nvSpPr>
        <p:spPr>
          <a:xfrm>
            <a:off x="477842" y="1628800"/>
            <a:ext cx="6805117" cy="3970318"/>
          </a:xfrm>
          <a:prstGeom prst="rect">
            <a:avLst/>
          </a:prstGeom>
          <a:noFill/>
        </p:spPr>
        <p:txBody>
          <a:bodyPr wrap="square" rtlCol="0">
            <a:spAutoFit/>
          </a:bodyPr>
          <a:lstStyle/>
          <a:p>
            <a:pPr marL="285750" indent="-285750">
              <a:buFont typeface="Arial" panose="020B0604020202020204" pitchFamily="34" charset="0"/>
              <a:buChar char="•"/>
            </a:pPr>
            <a:r>
              <a:rPr lang="de-CH" dirty="0"/>
              <a:t>1. Song: Nr. 1 Hit aus dem Jahr 1971 in Mundart</a:t>
            </a:r>
            <a:br>
              <a:rPr lang="de-CH" dirty="0"/>
            </a:br>
            <a:r>
              <a:rPr lang="de-CH" dirty="0"/>
              <a:t>«</a:t>
            </a:r>
            <a:r>
              <a:rPr lang="de-CH" dirty="0" err="1"/>
              <a:t>Chirpy</a:t>
            </a:r>
            <a:r>
              <a:rPr lang="de-CH" dirty="0"/>
              <a:t>, </a:t>
            </a:r>
            <a:r>
              <a:rPr lang="de-CH" dirty="0" err="1"/>
              <a:t>Chirpy</a:t>
            </a:r>
            <a:r>
              <a:rPr lang="de-CH" dirty="0"/>
              <a:t> </a:t>
            </a:r>
            <a:r>
              <a:rPr lang="de-CH" dirty="0" err="1"/>
              <a:t>Cheep</a:t>
            </a:r>
            <a:r>
              <a:rPr lang="de-CH" dirty="0"/>
              <a:t> </a:t>
            </a:r>
            <a:r>
              <a:rPr lang="de-CH" dirty="0" err="1"/>
              <a:t>Cheep</a:t>
            </a:r>
            <a:r>
              <a:rPr lang="de-CH" dirty="0"/>
              <a:t>» von Middle </a:t>
            </a:r>
            <a:r>
              <a:rPr lang="de-CH" dirty="0" err="1"/>
              <a:t>of</a:t>
            </a:r>
            <a:r>
              <a:rPr lang="de-CH" dirty="0"/>
              <a:t> </a:t>
            </a:r>
            <a:r>
              <a:rPr lang="de-CH" dirty="0" err="1"/>
              <a:t>the</a:t>
            </a:r>
            <a:r>
              <a:rPr lang="de-CH" dirty="0"/>
              <a:t> </a:t>
            </a:r>
            <a:r>
              <a:rPr lang="de-CH" dirty="0" err="1"/>
              <a:t>road</a:t>
            </a:r>
            <a:endParaRPr lang="de-CH" dirty="0"/>
          </a:p>
          <a:p>
            <a:endParaRPr lang="de-CH" dirty="0"/>
          </a:p>
          <a:p>
            <a:pPr marL="285750" indent="-285750">
              <a:buFont typeface="Arial" panose="020B0604020202020204" pitchFamily="34" charset="0"/>
              <a:buChar char="•"/>
            </a:pPr>
            <a:r>
              <a:rPr lang="de-CH" dirty="0"/>
              <a:t>2. Song: Ein Lied aus der Schweiz</a:t>
            </a:r>
            <a:br>
              <a:rPr lang="de-CH" dirty="0"/>
            </a:br>
            <a:r>
              <a:rPr lang="de-CH" dirty="0"/>
              <a:t>«</a:t>
            </a:r>
            <a:r>
              <a:rPr lang="de-CH" dirty="0" err="1"/>
              <a:t>D’Psyche</a:t>
            </a:r>
            <a:r>
              <a:rPr lang="de-CH" dirty="0"/>
              <a:t> </a:t>
            </a:r>
            <a:r>
              <a:rPr lang="de-CH" dirty="0" err="1"/>
              <a:t>vo</a:t>
            </a:r>
            <a:r>
              <a:rPr lang="de-CH" dirty="0"/>
              <a:t> </a:t>
            </a:r>
            <a:r>
              <a:rPr lang="de-CH" dirty="0" err="1"/>
              <a:t>dr</a:t>
            </a:r>
            <a:r>
              <a:rPr lang="de-CH" dirty="0"/>
              <a:t> </a:t>
            </a:r>
            <a:r>
              <a:rPr lang="de-CH" dirty="0" err="1"/>
              <a:t>Frou</a:t>
            </a:r>
            <a:r>
              <a:rPr lang="de-CH" dirty="0"/>
              <a:t>» von Mani Matter</a:t>
            </a:r>
          </a:p>
          <a:p>
            <a:endParaRPr lang="de-CH" dirty="0"/>
          </a:p>
          <a:p>
            <a:pPr marL="285750" indent="-285750">
              <a:buFont typeface="Arial" panose="020B0604020202020204" pitchFamily="34" charset="0"/>
              <a:buChar char="•"/>
            </a:pPr>
            <a:r>
              <a:rPr lang="de-CH" dirty="0"/>
              <a:t>3. Song: Ein Demonstrationslied in Mundart</a:t>
            </a:r>
            <a:br>
              <a:rPr lang="de-CH" dirty="0"/>
            </a:br>
            <a:r>
              <a:rPr lang="de-CH" dirty="0"/>
              <a:t>«Indian Reservation» von Paul Revere &amp; The Raiders</a:t>
            </a:r>
          </a:p>
          <a:p>
            <a:endParaRPr lang="de-CH" dirty="0"/>
          </a:p>
          <a:p>
            <a:pPr marL="285750" indent="-285750">
              <a:buFont typeface="Arial" panose="020B0604020202020204" pitchFamily="34" charset="0"/>
              <a:buChar char="•"/>
            </a:pPr>
            <a:r>
              <a:rPr lang="de-CH" dirty="0"/>
              <a:t>4. Song: Ein Lied aus der Schweiz mit neuem Text</a:t>
            </a:r>
            <a:br>
              <a:rPr lang="de-CH" dirty="0"/>
            </a:br>
            <a:r>
              <a:rPr lang="de-CH" dirty="0"/>
              <a:t>«Oh </a:t>
            </a:r>
            <a:r>
              <a:rPr lang="de-CH" dirty="0" err="1"/>
              <a:t>läck</a:t>
            </a:r>
            <a:r>
              <a:rPr lang="de-CH" dirty="0"/>
              <a:t> du mit am </a:t>
            </a:r>
            <a:r>
              <a:rPr lang="de-CH" dirty="0" err="1"/>
              <a:t>Tschöpli</a:t>
            </a:r>
            <a:r>
              <a:rPr lang="de-CH" dirty="0"/>
              <a:t>» von Trio Eugster</a:t>
            </a:r>
          </a:p>
          <a:p>
            <a:endParaRPr lang="de-CH" dirty="0"/>
          </a:p>
          <a:p>
            <a:pPr marL="285750" indent="-285750">
              <a:buFont typeface="Arial" panose="020B0604020202020204" pitchFamily="34" charset="0"/>
              <a:buChar char="•"/>
            </a:pPr>
            <a:r>
              <a:rPr lang="de-CH" dirty="0"/>
              <a:t>5. Song: </a:t>
            </a:r>
            <a:r>
              <a:rPr lang="de-CH" dirty="0" err="1"/>
              <a:t>Nr</a:t>
            </a:r>
            <a:r>
              <a:rPr lang="de-CH" dirty="0"/>
              <a:t> 1 Hit aus dem Jahr 1971 auf Englisch</a:t>
            </a:r>
          </a:p>
          <a:p>
            <a:pPr marL="285750" indent="-285750">
              <a:buFont typeface="Arial" panose="020B0604020202020204" pitchFamily="34" charset="0"/>
              <a:buChar char="•"/>
            </a:pPr>
            <a:endParaRPr lang="de-CH" dirty="0"/>
          </a:p>
        </p:txBody>
      </p:sp>
    </p:spTree>
    <p:extLst>
      <p:ext uri="{BB962C8B-B14F-4D97-AF65-F5344CB8AC3E}">
        <p14:creationId xmlns:p14="http://schemas.microsoft.com/office/powerpoint/2010/main" val="1431449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57E44987-1077-4C79-BA03-42231208A757}"/>
              </a:ext>
            </a:extLst>
          </p:cNvPr>
          <p:cNvSpPr>
            <a:spLocks noGrp="1" noChangeArrowheads="1"/>
          </p:cNvSpPr>
          <p:nvPr>
            <p:ph type="body" sz="half" idx="1"/>
          </p:nvPr>
        </p:nvSpPr>
        <p:spPr>
          <a:xfrm>
            <a:off x="539552" y="1340768"/>
            <a:ext cx="7345363" cy="5792788"/>
          </a:xfrm>
        </p:spPr>
        <p:txBody>
          <a:bodyPr/>
          <a:lstStyle/>
          <a:p>
            <a:pPr eaLnBrk="1" hangingPunct="1">
              <a:defRPr/>
            </a:pPr>
            <a:r>
              <a:rPr lang="de-CH" altLang="de-DE" dirty="0"/>
              <a:t>04. Juni 2022</a:t>
            </a:r>
          </a:p>
          <a:p>
            <a:pPr eaLnBrk="1" hangingPunct="1">
              <a:defRPr/>
            </a:pPr>
            <a:r>
              <a:rPr lang="de-CH" altLang="de-DE" dirty="0"/>
              <a:t>Im OSZ Unterlangenegg</a:t>
            </a:r>
          </a:p>
          <a:p>
            <a:pPr eaLnBrk="1" hangingPunct="1">
              <a:defRPr/>
            </a:pPr>
            <a:r>
              <a:rPr lang="de-CH" altLang="de-DE" dirty="0"/>
              <a:t>9 bis 12 Uhr</a:t>
            </a:r>
          </a:p>
          <a:p>
            <a:pPr eaLnBrk="1" hangingPunct="1">
              <a:defRPr/>
            </a:pPr>
            <a:endParaRPr lang="de-CH" altLang="de-DE" dirty="0"/>
          </a:p>
          <a:p>
            <a:pPr eaLnBrk="1" hangingPunct="1">
              <a:defRPr/>
            </a:pPr>
            <a:r>
              <a:rPr lang="de-CH" altLang="de-DE" dirty="0"/>
              <a:t>Wir machen Schauspielübungen</a:t>
            </a:r>
          </a:p>
          <a:p>
            <a:pPr eaLnBrk="1" hangingPunct="1">
              <a:defRPr/>
            </a:pPr>
            <a:r>
              <a:rPr lang="de-CH" altLang="de-DE" dirty="0"/>
              <a:t>Wir singen</a:t>
            </a:r>
          </a:p>
          <a:p>
            <a:pPr eaLnBrk="1" hangingPunct="1">
              <a:defRPr/>
            </a:pPr>
            <a:r>
              <a:rPr lang="de-CH" altLang="de-DE" dirty="0"/>
              <a:t>Wir üben Volksszenen</a:t>
            </a:r>
          </a:p>
          <a:p>
            <a:pPr eaLnBrk="1" hangingPunct="1">
              <a:defRPr/>
            </a:pPr>
            <a:r>
              <a:rPr lang="de-CH" altLang="de-DE" dirty="0"/>
              <a:t>Wir beantworten Fragen</a:t>
            </a:r>
          </a:p>
          <a:p>
            <a:pPr eaLnBrk="1" hangingPunct="1">
              <a:defRPr/>
            </a:pPr>
            <a:r>
              <a:rPr lang="de-CH" altLang="de-DE" dirty="0"/>
              <a:t>Ihr gebt euren Rollenwunsch bekannt</a:t>
            </a:r>
          </a:p>
          <a:p>
            <a:pPr eaLnBrk="1" hangingPunct="1">
              <a:defRPr/>
            </a:pPr>
            <a:endParaRPr lang="de-DE" altLang="de-DE" b="1" dirty="0"/>
          </a:p>
        </p:txBody>
      </p:sp>
      <p:sp>
        <p:nvSpPr>
          <p:cNvPr id="3" name="Textfeld 4">
            <a:extLst>
              <a:ext uri="{FF2B5EF4-FFF2-40B4-BE49-F238E27FC236}">
                <a16:creationId xmlns:a16="http://schemas.microsoft.com/office/drawing/2014/main" id="{AD20550F-7988-F38E-6B53-3F81F7820F0F}"/>
              </a:ext>
            </a:extLst>
          </p:cNvPr>
          <p:cNvSpPr txBox="1">
            <a:spLocks noChangeArrowheads="1"/>
          </p:cNvSpPr>
          <p:nvPr/>
        </p:nvSpPr>
        <p:spPr bwMode="auto">
          <a:xfrm>
            <a:off x="518527" y="694655"/>
            <a:ext cx="424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CH" altLang="de-DE" sz="3600" b="1" dirty="0"/>
              <a:t>Das Casting</a:t>
            </a:r>
            <a:endParaRPr lang="de-CH" altLang="de-DE" sz="2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id="{B62474B5-2B19-4B37-AEF5-66DE926BF07D}"/>
              </a:ext>
            </a:extLst>
          </p:cNvPr>
          <p:cNvSpPr>
            <a:spLocks noGrp="1" noChangeArrowheads="1"/>
          </p:cNvSpPr>
          <p:nvPr>
            <p:ph type="subTitle" idx="1"/>
          </p:nvPr>
        </p:nvSpPr>
        <p:spPr>
          <a:xfrm>
            <a:off x="1187624" y="2348880"/>
            <a:ext cx="6400800" cy="1752600"/>
          </a:xfrm>
        </p:spPr>
        <p:txBody>
          <a:bodyPr/>
          <a:lstStyle/>
          <a:p>
            <a:pPr eaLnBrk="1" hangingPunct="1"/>
            <a:r>
              <a:rPr lang="de-CH" altLang="de-DE" sz="9000" dirty="0"/>
              <a:t>Die Rollen</a:t>
            </a:r>
            <a:endParaRPr lang="de-DE" altLang="de-DE" sz="9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3377B43A-DDCD-4831-895C-F80ABD02EE18}"/>
              </a:ext>
            </a:extLst>
          </p:cNvPr>
          <p:cNvSpPr>
            <a:spLocks noGrp="1" noChangeArrowheads="1"/>
          </p:cNvSpPr>
          <p:nvPr>
            <p:ph type="body" sz="half" idx="1"/>
          </p:nvPr>
        </p:nvSpPr>
        <p:spPr>
          <a:xfrm>
            <a:off x="611560" y="332656"/>
            <a:ext cx="7345363" cy="5792788"/>
          </a:xfrm>
        </p:spPr>
        <p:txBody>
          <a:bodyPr/>
          <a:lstStyle/>
          <a:p>
            <a:pPr>
              <a:defRPr/>
            </a:pPr>
            <a:r>
              <a:rPr lang="de-DE" sz="2400" b="1" dirty="0"/>
              <a:t>Nora (heute), </a:t>
            </a:r>
            <a:r>
              <a:rPr lang="de-DE" sz="2400" b="1" dirty="0" err="1"/>
              <a:t>Urgrosstante</a:t>
            </a:r>
            <a:r>
              <a:rPr lang="de-DE" sz="2400" b="1" dirty="0"/>
              <a:t> 	</a:t>
            </a:r>
            <a:br>
              <a:rPr lang="de-DE" sz="2400" b="1" dirty="0"/>
            </a:br>
            <a:r>
              <a:rPr lang="de-DE" sz="2400" b="1" dirty="0"/>
              <a:t>84 Jahre </a:t>
            </a:r>
            <a:br>
              <a:rPr lang="de-DE" sz="2400" b="1" dirty="0"/>
            </a:br>
            <a:r>
              <a:rPr lang="de-DE" sz="2400" b="1" dirty="0" err="1"/>
              <a:t>grosse</a:t>
            </a:r>
            <a:r>
              <a:rPr lang="de-DE" sz="2400" b="1" dirty="0"/>
              <a:t> Rolle			</a:t>
            </a:r>
            <a:br>
              <a:rPr lang="de-DE" sz="2400" b="1" dirty="0"/>
            </a:br>
            <a:r>
              <a:rPr lang="de-DE" sz="2400" b="1" dirty="0"/>
              <a:t>15 Proben + 20 Proben</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Sie lebt heute im Jahr 2023. Sie ist die Stimme der Rückblende. Sie schreibt an ihrem Buch mit Blick in ihre Vergangenheit. Sie tritt mehrheitlich alleine auf. Ihr Zuhause ist das gleiche Zuhause aus der Zeit von 1971.</a:t>
            </a:r>
          </a:p>
          <a:p>
            <a:pPr>
              <a:tabLst>
                <a:tab pos="5850890" algn="l"/>
                <a:tab pos="7651115" algn="l"/>
              </a:tabLst>
            </a:pPr>
            <a:r>
              <a:rPr lang="de-DE" sz="2400" dirty="0">
                <a:ea typeface="Times New Roman" panose="02020603050405020304" pitchFamily="18" charset="0"/>
              </a:rPr>
              <a:t>Sie hat mehrere </a:t>
            </a:r>
            <a:r>
              <a:rPr lang="de-DE" sz="2400" dirty="0" err="1">
                <a:ea typeface="Times New Roman" panose="02020603050405020304" pitchFamily="18" charset="0"/>
              </a:rPr>
              <a:t>grössere</a:t>
            </a:r>
            <a:r>
              <a:rPr lang="de-DE" sz="2400" dirty="0">
                <a:ea typeface="Times New Roman" panose="02020603050405020304" pitchFamily="18" charset="0"/>
              </a:rPr>
              <a:t> Texte</a:t>
            </a:r>
            <a:r>
              <a:rPr lang="de-CH" sz="2400" dirty="0">
                <a:ea typeface="Times New Roman" panose="02020603050405020304" pitchFamily="18" charset="0"/>
              </a:rPr>
              <a:t>.</a:t>
            </a:r>
            <a:r>
              <a:rPr lang="de-DE" sz="1800" dirty="0">
                <a:effectLst/>
                <a:ea typeface="Times New Roman" panose="02020603050405020304" pitchFamily="18" charset="0"/>
              </a:rPr>
              <a:t> </a:t>
            </a:r>
          </a:p>
          <a:p>
            <a:pPr marL="0" indent="0">
              <a:buNone/>
              <a:tabLst>
                <a:tab pos="5850890" algn="l"/>
                <a:tab pos="7651115" algn="l"/>
              </a:tabLst>
            </a:pPr>
            <a:endParaRPr lang="de-CH" sz="1800" dirty="0">
              <a:effectLst/>
              <a:ea typeface="Times New Roman" panose="02020603050405020304" pitchFamily="18" charset="0"/>
            </a:endParaRPr>
          </a:p>
          <a:p>
            <a:pPr eaLnBrk="1" hangingPunct="1">
              <a:defRPr/>
            </a:pPr>
            <a:endParaRPr lang="de-DE" altLang="de-DE"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3F23BF98-9884-4AAC-A87C-634953EB0B01}"/>
              </a:ext>
            </a:extLst>
          </p:cNvPr>
          <p:cNvSpPr>
            <a:spLocks noGrp="1" noChangeArrowheads="1"/>
          </p:cNvSpPr>
          <p:nvPr>
            <p:ph type="body" sz="half" idx="1"/>
          </p:nvPr>
        </p:nvSpPr>
        <p:spPr>
          <a:xfrm>
            <a:off x="683568" y="332656"/>
            <a:ext cx="7345363" cy="5792788"/>
          </a:xfrm>
        </p:spPr>
        <p:txBody>
          <a:bodyPr/>
          <a:lstStyle/>
          <a:p>
            <a:pPr>
              <a:defRPr/>
            </a:pPr>
            <a:r>
              <a:rPr lang="de-DE" sz="2400" b="1" dirty="0"/>
              <a:t>Zora (heute), Tochter von Hanna	</a:t>
            </a:r>
            <a:br>
              <a:rPr lang="de-DE" sz="2400" b="1" dirty="0"/>
            </a:br>
            <a:r>
              <a:rPr lang="de-DE" sz="2400" b="1" dirty="0"/>
              <a:t>49 Jahre </a:t>
            </a:r>
            <a:br>
              <a:rPr lang="de-DE" sz="2400" b="1" dirty="0"/>
            </a:br>
            <a:r>
              <a:rPr lang="de-DE" sz="2400" b="1" dirty="0"/>
              <a:t>kleine Rolle			</a:t>
            </a:r>
            <a:br>
              <a:rPr lang="de-DE" sz="2400" b="1" dirty="0"/>
            </a:br>
            <a:r>
              <a:rPr lang="de-DE" sz="2400" b="1" dirty="0"/>
              <a:t>5 + 25 Proben</a:t>
            </a:r>
          </a:p>
          <a:p>
            <a:pPr marL="0" indent="0">
              <a:buFontTx/>
              <a:buNone/>
              <a:defRPr/>
            </a:pPr>
            <a:endParaRPr lang="de-CH" sz="2400" dirty="0"/>
          </a:p>
          <a:p>
            <a:pPr eaLnBrk="1" hangingPunct="1">
              <a:defRPr/>
            </a:pPr>
            <a:r>
              <a:rPr lang="de-DE" sz="2400" dirty="0">
                <a:effectLst/>
                <a:ea typeface="Times New Roman" panose="02020603050405020304" pitchFamily="18" charset="0"/>
              </a:rPr>
              <a:t>Sie lebt ebenfalls im Jahr 2023. Sie ist die Tochter von Hanna und die Mutter von Lennon. Ihr Zuhause ist das Fenster oberhalb der Wohnung von Nora. Zwischendurch spielt sie im Volk mit.</a:t>
            </a:r>
            <a:endParaRPr lang="de-DE" altLang="de-DE" sz="3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feld 4">
            <a:extLst>
              <a:ext uri="{FF2B5EF4-FFF2-40B4-BE49-F238E27FC236}">
                <a16:creationId xmlns:a16="http://schemas.microsoft.com/office/drawing/2014/main" id="{2D562E8E-F2D9-4A49-95CF-2A1D4563E740}"/>
              </a:ext>
            </a:extLst>
          </p:cNvPr>
          <p:cNvSpPr txBox="1">
            <a:spLocks noChangeArrowheads="1"/>
          </p:cNvSpPr>
          <p:nvPr/>
        </p:nvSpPr>
        <p:spPr bwMode="auto">
          <a:xfrm>
            <a:off x="611560" y="620688"/>
            <a:ext cx="4068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CH" altLang="de-DE" sz="3600" b="1" dirty="0"/>
              <a:t>Kulturlandbühne</a:t>
            </a:r>
            <a:endParaRPr lang="de-CH" altLang="de-DE" sz="1800" b="1" dirty="0"/>
          </a:p>
        </p:txBody>
      </p:sp>
      <p:sp>
        <p:nvSpPr>
          <p:cNvPr id="24" name="Textfeld 23">
            <a:extLst>
              <a:ext uri="{FF2B5EF4-FFF2-40B4-BE49-F238E27FC236}">
                <a16:creationId xmlns:a16="http://schemas.microsoft.com/office/drawing/2014/main" id="{3162D594-1895-7747-1C61-2FEB6968A149}"/>
              </a:ext>
            </a:extLst>
          </p:cNvPr>
          <p:cNvSpPr txBox="1"/>
          <p:nvPr/>
        </p:nvSpPr>
        <p:spPr>
          <a:xfrm>
            <a:off x="611560" y="1340768"/>
            <a:ext cx="7560840" cy="4801314"/>
          </a:xfrm>
          <a:prstGeom prst="rect">
            <a:avLst/>
          </a:prstGeom>
          <a:noFill/>
        </p:spPr>
        <p:txBody>
          <a:bodyPr wrap="square" rtlCol="0">
            <a:spAutoFit/>
          </a:bodyPr>
          <a:lstStyle/>
          <a:p>
            <a:r>
              <a:rPr lang="de-DE" dirty="0"/>
              <a:t>Die Initianten verfolgen auch mit ihrem zehnten Projekt das Ziel, mit einer kulturellen Veranstaltung Interesse für das rechte </a:t>
            </a:r>
            <a:r>
              <a:rPr lang="de-DE" dirty="0" err="1"/>
              <a:t>Zulggebiet</a:t>
            </a:r>
            <a:r>
              <a:rPr lang="de-DE" dirty="0"/>
              <a:t> zu wecken. Sie anerkennen und schätzen die Leistungen der Kulturschaffenden der Region und wollen alle an der Kultur interessierten Menschen ansprechen und einladen, sich in irgendeiner Form am Projekt zu beteiligen.</a:t>
            </a:r>
            <a:endParaRPr lang="de-CH" dirty="0"/>
          </a:p>
          <a:p>
            <a:r>
              <a:rPr lang="de-DE" dirty="0"/>
              <a:t> </a:t>
            </a:r>
            <a:endParaRPr lang="de-CH" dirty="0"/>
          </a:p>
          <a:p>
            <a:r>
              <a:rPr lang="de-DE" dirty="0"/>
              <a:t>Daraus ergibt sich die Möglichkeit, Talente zu fördern, neue Begabungen zu entdecken und persönliche Fähigkeiten gezielt einzusetzen. Dies fördert und stärkt die Zusammenarbeit der ganzen Region.</a:t>
            </a:r>
            <a:endParaRPr lang="de-CH" dirty="0"/>
          </a:p>
          <a:p>
            <a:r>
              <a:rPr lang="de-DE" dirty="0"/>
              <a:t> </a:t>
            </a:r>
            <a:endParaRPr lang="de-CH" dirty="0"/>
          </a:p>
          <a:p>
            <a:r>
              <a:rPr lang="de-DE" dirty="0"/>
              <a:t>Das Erwirtschaften eines Gewinnes wird mit dem Projekt nicht bezweckt. Es werden ausgeglichene Ausgaben und Einnahmen angestrebt. Die Arbeiten rund um das Theater werden mit viel Herzblut ausgeführt.</a:t>
            </a:r>
            <a:endParaRPr lang="de-CH" dirty="0"/>
          </a:p>
          <a:p>
            <a:r>
              <a:rPr lang="de-DE" dirty="0"/>
              <a:t> </a:t>
            </a:r>
            <a:endParaRPr lang="de-CH" dirty="0"/>
          </a:p>
          <a:p>
            <a:r>
              <a:rPr lang="de-DE" dirty="0"/>
              <a:t>Es wird ein Freilichttheater entstehen.</a:t>
            </a:r>
            <a:endParaRPr lang="de-CH" dirty="0"/>
          </a:p>
          <a:p>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27692389-689C-497C-9508-4444F4A07A43}"/>
              </a:ext>
            </a:extLst>
          </p:cNvPr>
          <p:cNvSpPr>
            <a:spLocks noGrp="1" noChangeArrowheads="1"/>
          </p:cNvSpPr>
          <p:nvPr>
            <p:ph type="body" sz="half" idx="1"/>
          </p:nvPr>
        </p:nvSpPr>
        <p:spPr>
          <a:xfrm>
            <a:off x="467544" y="332656"/>
            <a:ext cx="7345363" cy="5792788"/>
          </a:xfrm>
        </p:spPr>
        <p:txBody>
          <a:bodyPr/>
          <a:lstStyle/>
          <a:p>
            <a:pPr>
              <a:defRPr/>
            </a:pPr>
            <a:r>
              <a:rPr lang="de-DE" sz="2400" b="1" dirty="0"/>
              <a:t>Lennon (heute) Sohn von Zora	</a:t>
            </a:r>
            <a:br>
              <a:rPr lang="de-DE" sz="2400" b="1" dirty="0"/>
            </a:br>
            <a:r>
              <a:rPr lang="de-DE" sz="2400" b="1" dirty="0"/>
              <a:t>10 Jahre </a:t>
            </a:r>
            <a:br>
              <a:rPr lang="de-DE" sz="2400" b="1" dirty="0"/>
            </a:br>
            <a:r>
              <a:rPr lang="de-DE" sz="2400" b="1" dirty="0"/>
              <a:t>kleine Rolle			</a:t>
            </a:r>
            <a:br>
              <a:rPr lang="de-DE" sz="2400" b="1" dirty="0"/>
            </a:br>
            <a:r>
              <a:rPr lang="de-DE" sz="2400" b="1" dirty="0"/>
              <a:t>5 + 20 Proben</a:t>
            </a:r>
          </a:p>
          <a:p>
            <a:pPr marL="0" indent="0">
              <a:buFontTx/>
              <a:buNone/>
              <a:defRPr/>
            </a:pPr>
            <a:endParaRPr lang="de-CH" sz="2400" dirty="0"/>
          </a:p>
          <a:p>
            <a:pPr eaLnBrk="1" hangingPunct="1">
              <a:defRPr/>
            </a:pPr>
            <a:r>
              <a:rPr lang="de-DE" sz="2400" dirty="0">
                <a:effectLst/>
                <a:ea typeface="Times New Roman" panose="02020603050405020304" pitchFamily="18" charset="0"/>
              </a:rPr>
              <a:t>Lennon lebt ebenfalls im Jahr 2023. Diese Rolle ist geschlechterneutral. Sie kann also sehr gut von einem Knaben wie einem Mädchen gespielt werden. Lennon begleitet Nora manchmal bei ihren Auftritten und stellt wichtige Fragen.</a:t>
            </a:r>
            <a:endParaRPr lang="de-CH" sz="2400" dirty="0">
              <a:effectLst/>
              <a:ea typeface="Times New Roman" panose="02020603050405020304" pitchFamily="18" charset="0"/>
            </a:endParaRPr>
          </a:p>
          <a:p>
            <a:pPr eaLnBrk="1" hangingPunct="1">
              <a:defRPr/>
            </a:pPr>
            <a:endParaRPr lang="de-DE" altLang="de-DE"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B673AD56-B44E-4970-B897-8EADF269BAB7}"/>
              </a:ext>
            </a:extLst>
          </p:cNvPr>
          <p:cNvSpPr>
            <a:spLocks noGrp="1" noChangeArrowheads="1"/>
          </p:cNvSpPr>
          <p:nvPr>
            <p:ph type="body" sz="half" idx="1"/>
          </p:nvPr>
        </p:nvSpPr>
        <p:spPr>
          <a:xfrm>
            <a:off x="467544" y="332656"/>
            <a:ext cx="7345363" cy="5792788"/>
          </a:xfrm>
        </p:spPr>
        <p:txBody>
          <a:bodyPr/>
          <a:lstStyle/>
          <a:p>
            <a:pPr>
              <a:defRPr/>
            </a:pPr>
            <a:r>
              <a:rPr lang="de-DE" sz="2400" b="1" dirty="0"/>
              <a:t>Nora Siegenthaler, Mutter		</a:t>
            </a:r>
            <a:br>
              <a:rPr lang="de-DE" sz="2400" b="1" dirty="0"/>
            </a:br>
            <a:r>
              <a:rPr lang="de-DE" sz="2400" b="1" dirty="0"/>
              <a:t>35 Jahre </a:t>
            </a:r>
            <a:br>
              <a:rPr lang="de-DE" sz="2400" b="1" dirty="0"/>
            </a:br>
            <a:r>
              <a:rPr lang="de-DE" sz="2400" b="1" dirty="0"/>
              <a:t>sehr </a:t>
            </a:r>
            <a:r>
              <a:rPr lang="de-DE" sz="2400" b="1" dirty="0" err="1"/>
              <a:t>grosse</a:t>
            </a:r>
            <a:r>
              <a:rPr lang="de-DE" sz="2400" b="1" dirty="0"/>
              <a:t> Rolle		</a:t>
            </a:r>
            <a:br>
              <a:rPr lang="de-DE" sz="2400" b="1" dirty="0"/>
            </a:br>
            <a:r>
              <a:rPr lang="de-DE" sz="2400" b="1" dirty="0"/>
              <a:t>75 Proben</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Nora ist die Hauptfigur in diesem Theater. Sie ist zu Beginn sehr zurückhaltend, scheu und sich nicht gewohnt, im Rampenlicht zu stehen. Es ist ihr sogar sehr zuwider. Sie macht sich auch keine Gedanken zur politischen Situation der Schweiz. Mit der Zeit spürt sie die Ungerechtigkeit gegenüber den Frauen und es beginnt ein zögerliches Aufbegehren. Sie entwickelt den Mut, dagegen anzukämpfen.</a:t>
            </a:r>
            <a:r>
              <a:rPr lang="de-DE" sz="1800" dirty="0">
                <a:effectLst/>
                <a:latin typeface="Times New Roman" panose="02020603050405020304" pitchFamily="18" charset="0"/>
                <a:ea typeface="Times New Roman" panose="02020603050405020304" pitchFamily="18" charset="0"/>
              </a:rPr>
              <a:t> </a:t>
            </a:r>
            <a:endParaRPr lang="de-CH" sz="1800" dirty="0">
              <a:effectLst/>
              <a:latin typeface="Times New Roman" panose="02020603050405020304" pitchFamily="18" charset="0"/>
              <a:ea typeface="Times New Roman" panose="02020603050405020304" pitchFamily="18" charset="0"/>
            </a:endParaRPr>
          </a:p>
          <a:p>
            <a:pPr eaLnBrk="1" hangingPunct="1">
              <a:defRPr/>
            </a:pPr>
            <a:endParaRPr lang="de-DE" altLang="de-DE"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6D54C480-F5CD-4960-B0E5-D242A72692EB}"/>
              </a:ext>
            </a:extLst>
          </p:cNvPr>
          <p:cNvSpPr>
            <a:spLocks noGrp="1" noChangeArrowheads="1"/>
          </p:cNvSpPr>
          <p:nvPr>
            <p:ph type="body" sz="half" idx="1"/>
          </p:nvPr>
        </p:nvSpPr>
        <p:spPr>
          <a:xfrm>
            <a:off x="467544" y="332656"/>
            <a:ext cx="7704856" cy="5792788"/>
          </a:xfrm>
        </p:spPr>
        <p:txBody>
          <a:bodyPr/>
          <a:lstStyle/>
          <a:p>
            <a:pPr>
              <a:defRPr/>
            </a:pPr>
            <a:r>
              <a:rPr lang="de-DE" sz="2400" b="1" dirty="0"/>
              <a:t>Hans </a:t>
            </a:r>
            <a:r>
              <a:rPr lang="de-DE" sz="2400" b="1" dirty="0" err="1"/>
              <a:t>Siegenthalter</a:t>
            </a:r>
            <a:r>
              <a:rPr lang="de-DE" sz="2400" b="1" dirty="0"/>
              <a:t>, Mann von Nora		</a:t>
            </a:r>
            <a:br>
              <a:rPr lang="de-DE" sz="2400" b="1" dirty="0"/>
            </a:br>
            <a:r>
              <a:rPr lang="de-DE" sz="2400" b="1" dirty="0"/>
              <a:t>36 Jahre</a:t>
            </a:r>
            <a:br>
              <a:rPr lang="de-DE" sz="2400" b="1" dirty="0"/>
            </a:br>
            <a:r>
              <a:rPr lang="de-DE" sz="2400" b="1" dirty="0" err="1"/>
              <a:t>grosse</a:t>
            </a:r>
            <a:r>
              <a:rPr lang="de-DE" sz="2400" b="1" dirty="0"/>
              <a:t> Rolle</a:t>
            </a:r>
            <a:br>
              <a:rPr lang="de-DE" sz="2400" b="1" dirty="0"/>
            </a:br>
            <a:r>
              <a:rPr lang="de-DE" sz="2400" b="1" dirty="0"/>
              <a:t>35 + 10 Proben</a:t>
            </a:r>
          </a:p>
          <a:p>
            <a:pPr marL="0" indent="0">
              <a:buFontTx/>
              <a:buNone/>
              <a:defRPr/>
            </a:pPr>
            <a:endParaRPr lang="de-CH" sz="2400" dirty="0"/>
          </a:p>
          <a:p>
            <a:pPr eaLnBrk="1" hangingPunct="1">
              <a:defRPr/>
            </a:pPr>
            <a:r>
              <a:rPr lang="de-DE" sz="2400" dirty="0">
                <a:effectLst/>
                <a:ea typeface="Times New Roman" panose="02020603050405020304" pitchFamily="18" charset="0"/>
              </a:rPr>
              <a:t>Als Mann hat er in der Familie das Sagen. Er denkt aber fortschrittlich und versucht sich gegenüber seiner Frau auch so darzustellen. Als er jedoch merkt, dass dieser Fortschritt auch einen Verzicht für ihn bedeutet, ist er nicht mehr begeistert und versucht seine Frau vom Arbeiten abzuhalten. Er muss in der Gemeinde einiges einstecken.</a:t>
            </a:r>
            <a:endParaRPr lang="de-CH" sz="2400" dirty="0">
              <a:effectLst/>
              <a:ea typeface="Times New Roman" panose="02020603050405020304" pitchFamily="18" charset="0"/>
            </a:endParaRPr>
          </a:p>
          <a:p>
            <a:pPr eaLnBrk="1" hangingPunct="1">
              <a:defRPr/>
            </a:pPr>
            <a:endParaRPr lang="de-DE" altLang="de-DE"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A4CAEC75-C46C-4FB8-9601-15754070BFBE}"/>
              </a:ext>
            </a:extLst>
          </p:cNvPr>
          <p:cNvSpPr>
            <a:spLocks noGrp="1" noChangeArrowheads="1"/>
          </p:cNvSpPr>
          <p:nvPr>
            <p:ph type="body" sz="half" idx="1"/>
          </p:nvPr>
        </p:nvSpPr>
        <p:spPr>
          <a:xfrm>
            <a:off x="467544" y="332656"/>
            <a:ext cx="7345363" cy="5792788"/>
          </a:xfrm>
        </p:spPr>
        <p:txBody>
          <a:bodyPr/>
          <a:lstStyle/>
          <a:p>
            <a:pPr>
              <a:defRPr/>
            </a:pPr>
            <a:r>
              <a:rPr lang="de-DE" sz="2400" b="1" dirty="0"/>
              <a:t>Luki und Max, Söhne von Nora und Hans	</a:t>
            </a:r>
            <a:br>
              <a:rPr lang="de-DE" sz="2400" b="1" dirty="0"/>
            </a:br>
            <a:r>
              <a:rPr lang="de-DE" sz="2400" b="1" dirty="0"/>
              <a:t>10 und 8 Jahre </a:t>
            </a:r>
            <a:br>
              <a:rPr lang="de-DE" sz="2400" b="1" dirty="0"/>
            </a:br>
            <a:r>
              <a:rPr lang="de-DE" sz="2400" b="1" dirty="0"/>
              <a:t>kleine Rollen			</a:t>
            </a:r>
            <a:br>
              <a:rPr lang="de-DE" sz="2400" b="1" dirty="0"/>
            </a:br>
            <a:r>
              <a:rPr lang="de-DE" sz="2400" b="1" dirty="0"/>
              <a:t>10 + 20 Proben</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Luki und Max sind die Kinder von Nora und Hans. Es ist theoretisch auch möglich, diese Rollen als Mädchen zu spielen. Das bräuchte aber einige textliche Anpassungen. Zusammen sagen sie immer wieder lustige Sachen. Auf der Bühne sind es richtige Wirbelwinde. Hier könnte ich mir auch vorstellen, dass diese Kinderschar noch etwas grösser wird.</a:t>
            </a:r>
            <a:endParaRPr lang="de-CH" sz="2400" dirty="0">
              <a:effectLst/>
              <a:ea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B610597E-E886-4EE3-AD74-03C7B70B1608}"/>
              </a:ext>
            </a:extLst>
          </p:cNvPr>
          <p:cNvSpPr>
            <a:spLocks noGrp="1" noChangeArrowheads="1"/>
          </p:cNvSpPr>
          <p:nvPr>
            <p:ph type="body" sz="half" idx="1"/>
          </p:nvPr>
        </p:nvSpPr>
        <p:spPr>
          <a:xfrm>
            <a:off x="467544" y="332656"/>
            <a:ext cx="7345363" cy="5792788"/>
          </a:xfrm>
        </p:spPr>
        <p:txBody>
          <a:bodyPr/>
          <a:lstStyle/>
          <a:p>
            <a:pPr>
              <a:defRPr/>
            </a:pPr>
            <a:r>
              <a:rPr lang="de-DE" sz="2400" b="1" dirty="0"/>
              <a:t>Therese Siegenthaler, Schwägerin von Nora</a:t>
            </a:r>
            <a:br>
              <a:rPr lang="de-DE" sz="2400" b="1" dirty="0"/>
            </a:br>
            <a:r>
              <a:rPr lang="de-DE" sz="2400" b="1" dirty="0"/>
              <a:t>45 Jahre </a:t>
            </a:r>
            <a:br>
              <a:rPr lang="de-DE" sz="2400" b="1" dirty="0"/>
            </a:br>
            <a:r>
              <a:rPr lang="de-DE" sz="2400" b="1" dirty="0"/>
              <a:t>mittlere Rolle			</a:t>
            </a:r>
            <a:br>
              <a:rPr lang="de-DE" sz="2400" b="1" dirty="0"/>
            </a:br>
            <a:r>
              <a:rPr lang="de-DE" sz="2400" b="1" dirty="0"/>
              <a:t>35 + 10 Proben</a:t>
            </a:r>
          </a:p>
          <a:p>
            <a:pPr marL="0" indent="0">
              <a:buFontTx/>
              <a:buNone/>
              <a:defRPr/>
            </a:pPr>
            <a:endParaRPr lang="de-CH" sz="2400" dirty="0"/>
          </a:p>
          <a:p>
            <a:pPr eaLnBrk="1" hangingPunct="1">
              <a:defRPr/>
            </a:pPr>
            <a:r>
              <a:rPr lang="de-DE" sz="2400" dirty="0">
                <a:effectLst/>
                <a:ea typeface="Times New Roman" panose="02020603050405020304" pitchFamily="18" charset="0"/>
              </a:rPr>
              <a:t>Sie hat ein schweres Leben. Ihr Mann ist ein mürrischer Kauz und ihre Tochter so richtig in der Pubertät. Sie macht sich deshalb </a:t>
            </a:r>
            <a:r>
              <a:rPr lang="de-DE" sz="2400" dirty="0" err="1">
                <a:effectLst/>
                <a:ea typeface="Times New Roman" panose="02020603050405020304" pitchFamily="18" charset="0"/>
              </a:rPr>
              <a:t>grosse</a:t>
            </a:r>
            <a:r>
              <a:rPr lang="de-DE" sz="2400" dirty="0">
                <a:effectLst/>
                <a:ea typeface="Times New Roman" panose="02020603050405020304" pitchFamily="18" charset="0"/>
              </a:rPr>
              <a:t> Sorgen und </a:t>
            </a:r>
            <a:r>
              <a:rPr lang="de-DE" sz="2400" dirty="0" err="1">
                <a:effectLst/>
                <a:ea typeface="Times New Roman" panose="02020603050405020304" pitchFamily="18" charset="0"/>
              </a:rPr>
              <a:t>weiss</a:t>
            </a:r>
            <a:r>
              <a:rPr lang="de-DE" sz="2400" dirty="0">
                <a:effectLst/>
                <a:ea typeface="Times New Roman" panose="02020603050405020304" pitchFamily="18" charset="0"/>
              </a:rPr>
              <a:t> nicht, wie sie alles unter einen Hut bringen soll. Nora würde ihr gerne helfen. Hilfe annehmen ist aber nicht immer einfach. Noch getraut sie sich nicht, sich gegenüber ihrem Mann zu wehren.</a:t>
            </a:r>
            <a:endParaRPr lang="de-CH" sz="2400" dirty="0">
              <a:effectLst/>
              <a:ea typeface="Times New Roman" panose="02020603050405020304" pitchFamily="18" charset="0"/>
            </a:endParaRPr>
          </a:p>
          <a:p>
            <a:pPr eaLnBrk="1" hangingPunct="1">
              <a:defRPr/>
            </a:pPr>
            <a:endParaRPr lang="de-DE" altLang="de-DE" sz="2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08758B0D-992A-4638-8F17-CDB9977D43D0}"/>
              </a:ext>
            </a:extLst>
          </p:cNvPr>
          <p:cNvSpPr>
            <a:spLocks noGrp="1" noChangeArrowheads="1"/>
          </p:cNvSpPr>
          <p:nvPr>
            <p:ph type="body" sz="half" idx="1"/>
          </p:nvPr>
        </p:nvSpPr>
        <p:spPr>
          <a:xfrm>
            <a:off x="395536" y="332656"/>
            <a:ext cx="7345363" cy="5792788"/>
          </a:xfrm>
        </p:spPr>
        <p:txBody>
          <a:bodyPr/>
          <a:lstStyle/>
          <a:p>
            <a:pPr>
              <a:defRPr/>
            </a:pPr>
            <a:r>
              <a:rPr lang="de-DE" sz="2400" b="1" dirty="0"/>
              <a:t>Werner Siegenthaler, Mann von Therese</a:t>
            </a:r>
            <a:br>
              <a:rPr lang="de-DE" sz="2400" b="1" dirty="0"/>
            </a:br>
            <a:r>
              <a:rPr lang="de-DE" sz="2400" b="1" dirty="0"/>
              <a:t>42 Jahre </a:t>
            </a:r>
            <a:br>
              <a:rPr lang="de-DE" sz="2400" b="1" dirty="0"/>
            </a:br>
            <a:r>
              <a:rPr lang="de-DE" sz="2400" b="1" dirty="0"/>
              <a:t>kleine Rolle			</a:t>
            </a:r>
            <a:br>
              <a:rPr lang="de-DE" sz="2400" b="1" dirty="0"/>
            </a:br>
            <a:r>
              <a:rPr lang="de-DE" sz="2400" b="1" dirty="0"/>
              <a:t>20 + 10 Proben</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Er spricht nicht gerne und ist mit seinem Bauernhof überfordert. Er säuft sich ins Elend und würde seinem Leben gerne ein Ende bereiten.</a:t>
            </a:r>
            <a:r>
              <a:rPr lang="de-CH" sz="2400" dirty="0">
                <a:ea typeface="Times New Roman" panose="02020603050405020304" pitchFamily="18" charset="0"/>
              </a:rPr>
              <a:t> Zwischendurch hat er das Gefühl, er müsse den Chef spielen.</a:t>
            </a:r>
            <a:endParaRPr lang="de-CH" sz="2400" dirty="0">
              <a:effectLst/>
              <a:ea typeface="Times New Roman" panose="02020603050405020304" pitchFamily="18" charset="0"/>
            </a:endParaRPr>
          </a:p>
          <a:p>
            <a:pPr eaLnBrk="1" hangingPunct="1">
              <a:defRPr/>
            </a:pPr>
            <a:endParaRPr lang="de-DE" altLang="de-DE" sz="2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01E44F39-6CEC-41E8-A6B2-728F02B703AF}"/>
              </a:ext>
            </a:extLst>
          </p:cNvPr>
          <p:cNvSpPr>
            <a:spLocks noGrp="1" noChangeArrowheads="1"/>
          </p:cNvSpPr>
          <p:nvPr>
            <p:ph type="body" sz="half" idx="1"/>
          </p:nvPr>
        </p:nvSpPr>
        <p:spPr>
          <a:xfrm>
            <a:off x="539552" y="332656"/>
            <a:ext cx="7345363" cy="5792788"/>
          </a:xfrm>
        </p:spPr>
        <p:txBody>
          <a:bodyPr/>
          <a:lstStyle/>
          <a:p>
            <a:r>
              <a:rPr lang="de-DE" altLang="de-DE" sz="2400" b="1" dirty="0"/>
              <a:t>Hanna, Tochter von Therese und Werner</a:t>
            </a:r>
            <a:br>
              <a:rPr lang="de-DE" altLang="de-DE" sz="2400" b="1" dirty="0"/>
            </a:br>
            <a:r>
              <a:rPr lang="de-DE" altLang="de-DE" sz="2400" b="1" dirty="0"/>
              <a:t>18 Jahre </a:t>
            </a:r>
            <a:br>
              <a:rPr lang="de-DE" altLang="de-DE" sz="2400" b="1" dirty="0"/>
            </a:br>
            <a:r>
              <a:rPr lang="de-DE" altLang="de-DE" sz="2400" b="1" dirty="0"/>
              <a:t>kleine Rolle</a:t>
            </a:r>
            <a:br>
              <a:rPr lang="de-DE" altLang="de-DE" sz="2400" b="1" dirty="0"/>
            </a:br>
            <a:r>
              <a:rPr lang="de-DE" altLang="de-DE" sz="2400" b="1" dirty="0"/>
              <a:t>20 + 15 Proben</a:t>
            </a:r>
            <a:endParaRPr lang="de-CH" altLang="de-DE" sz="2400" dirty="0"/>
          </a:p>
          <a:p>
            <a:endParaRPr lang="de-CH" altLang="de-DE" sz="2400" dirty="0"/>
          </a:p>
          <a:p>
            <a:pPr eaLnBrk="1" hangingPunct="1"/>
            <a:r>
              <a:rPr lang="de-DE" sz="2400" dirty="0">
                <a:effectLst/>
                <a:ea typeface="Times New Roman" panose="02020603050405020304" pitchFamily="18" charset="0"/>
              </a:rPr>
              <a:t>Sie ist voll in der Pubertät. Ihre Eltern sind ihr schnuppe. Vor allem interessiert sie sich nicht, was ihre Eltern sagen. Mit ihrem Freund haut sie ab, bis sie dann von der Polizei aufgegriffen wird. Danach wird sie in ein Heim gesteckt. </a:t>
            </a:r>
            <a:r>
              <a:rPr lang="de-DE" sz="2400" dirty="0">
                <a:ea typeface="Times New Roman" panose="02020603050405020304" pitchFamily="18" charset="0"/>
              </a:rPr>
              <a:t>Schlussendlich will sie nichts mehr von ihren Eltern wissen.</a:t>
            </a:r>
            <a:endParaRPr lang="de-CH" sz="2400" dirty="0">
              <a:effectLst/>
              <a:ea typeface="Times New Roman" panose="02020603050405020304" pitchFamily="18" charset="0"/>
            </a:endParaRPr>
          </a:p>
          <a:p>
            <a:pPr eaLnBrk="1" hangingPunct="1"/>
            <a:endParaRPr lang="de-DE" altLang="de-DE" sz="2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D289EB5C-2CAA-46C0-AA61-6896C38481F1}"/>
              </a:ext>
            </a:extLst>
          </p:cNvPr>
          <p:cNvSpPr>
            <a:spLocks noGrp="1" noChangeArrowheads="1"/>
          </p:cNvSpPr>
          <p:nvPr>
            <p:ph type="body" sz="half" idx="1"/>
          </p:nvPr>
        </p:nvSpPr>
        <p:spPr>
          <a:xfrm>
            <a:off x="467544" y="332656"/>
            <a:ext cx="7345363" cy="5792788"/>
          </a:xfrm>
        </p:spPr>
        <p:txBody>
          <a:bodyPr/>
          <a:lstStyle/>
          <a:p>
            <a:pPr>
              <a:defRPr/>
            </a:pPr>
            <a:r>
              <a:rPr lang="de-DE" sz="2400" b="1" dirty="0"/>
              <a:t>Gottfried, Vater von Werner und Hans</a:t>
            </a:r>
            <a:br>
              <a:rPr lang="de-DE" sz="2400" b="1" dirty="0"/>
            </a:br>
            <a:r>
              <a:rPr lang="de-DE" sz="2400" b="1" dirty="0"/>
              <a:t>75 Jahre </a:t>
            </a:r>
            <a:br>
              <a:rPr lang="de-DE" sz="2400" b="1" dirty="0"/>
            </a:br>
            <a:r>
              <a:rPr lang="de-DE" sz="2400" b="1" dirty="0"/>
              <a:t>kleine Rolle</a:t>
            </a:r>
            <a:br>
              <a:rPr lang="de-DE" sz="2400" b="1" dirty="0"/>
            </a:br>
            <a:r>
              <a:rPr lang="de-DE" sz="2400" b="1" dirty="0"/>
              <a:t>20 + 10 Proben</a:t>
            </a:r>
          </a:p>
          <a:p>
            <a:pPr marL="0" indent="0">
              <a:buFontTx/>
              <a:buNone/>
              <a:defRPr/>
            </a:pPr>
            <a:endParaRPr lang="de-CH" sz="2400" dirty="0"/>
          </a:p>
          <a:p>
            <a:pPr eaLnBrk="1" hangingPunct="1">
              <a:defRPr/>
            </a:pPr>
            <a:r>
              <a:rPr lang="de-DE" sz="2400" dirty="0">
                <a:effectLst/>
                <a:ea typeface="Times New Roman" panose="02020603050405020304" pitchFamily="18" charset="0"/>
              </a:rPr>
              <a:t>Er ist es sich gewohnt, dass im Haushalt die Frau arbeitet und der Mann nichts zu tun hat. Er sitzt einfach im Sessel und macht nichts. </a:t>
            </a:r>
            <a:r>
              <a:rPr lang="de-DE" sz="2400" dirty="0" err="1">
                <a:effectLst/>
                <a:ea typeface="Times New Roman" panose="02020603050405020304" pitchFamily="18" charset="0"/>
              </a:rPr>
              <a:t>Ausser</a:t>
            </a:r>
            <a:r>
              <a:rPr lang="de-DE" sz="2400" dirty="0">
                <a:effectLst/>
                <a:ea typeface="Times New Roman" panose="02020603050405020304" pitchFamily="18" charset="0"/>
              </a:rPr>
              <a:t> wenn Nora putzt, hebt er die </a:t>
            </a:r>
            <a:r>
              <a:rPr lang="de-DE" sz="2400" dirty="0" err="1">
                <a:effectLst/>
                <a:ea typeface="Times New Roman" panose="02020603050405020304" pitchFamily="18" charset="0"/>
              </a:rPr>
              <a:t>Füsse</a:t>
            </a:r>
            <a:r>
              <a:rPr lang="de-DE" sz="2400" dirty="0">
                <a:effectLst/>
                <a:ea typeface="Times New Roman" panose="02020603050405020304" pitchFamily="18" charset="0"/>
              </a:rPr>
              <a:t>. </a:t>
            </a:r>
            <a:r>
              <a:rPr lang="de-DE" sz="2400" dirty="0">
                <a:ea typeface="Times New Roman" panose="02020603050405020304" pitchFamily="18" charset="0"/>
              </a:rPr>
              <a:t>I</a:t>
            </a:r>
            <a:r>
              <a:rPr lang="de-DE" sz="2400" dirty="0">
                <a:effectLst/>
                <a:ea typeface="Times New Roman" panose="02020603050405020304" pitchFamily="18" charset="0"/>
              </a:rPr>
              <a:t>m Versteckten schaut er sich bestimmte nicht ganz jugendfreie Heftchen an.</a:t>
            </a:r>
            <a:endParaRPr lang="de-CH" sz="2400" dirty="0">
              <a:effectLst/>
              <a:ea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D289EB5C-2CAA-46C0-AA61-6896C38481F1}"/>
              </a:ext>
            </a:extLst>
          </p:cNvPr>
          <p:cNvSpPr>
            <a:spLocks noGrp="1" noChangeArrowheads="1"/>
          </p:cNvSpPr>
          <p:nvPr>
            <p:ph type="body" sz="half" idx="1"/>
          </p:nvPr>
        </p:nvSpPr>
        <p:spPr>
          <a:xfrm>
            <a:off x="467544" y="332656"/>
            <a:ext cx="7345363" cy="5792788"/>
          </a:xfrm>
        </p:spPr>
        <p:txBody>
          <a:bodyPr/>
          <a:lstStyle/>
          <a:p>
            <a:pPr>
              <a:defRPr/>
            </a:pPr>
            <a:r>
              <a:rPr lang="de-DE" sz="2400" b="1" dirty="0" err="1"/>
              <a:t>Küse</a:t>
            </a:r>
            <a:r>
              <a:rPr lang="de-DE" sz="2400" b="1" dirty="0"/>
              <a:t>, Mitarbeiter in der Schreinerei</a:t>
            </a:r>
            <a:br>
              <a:rPr lang="de-DE" sz="2400" b="1" dirty="0"/>
            </a:br>
            <a:r>
              <a:rPr lang="de-DE" sz="2400" b="1" dirty="0"/>
              <a:t>30 Jahre </a:t>
            </a:r>
            <a:br>
              <a:rPr lang="de-DE" sz="2400" b="1" dirty="0"/>
            </a:br>
            <a:r>
              <a:rPr lang="de-DE" sz="2400" b="1" dirty="0"/>
              <a:t>sehr kleine Rolle</a:t>
            </a:r>
            <a:br>
              <a:rPr lang="de-DE" sz="2400" b="1" dirty="0"/>
            </a:br>
            <a:r>
              <a:rPr lang="de-DE" sz="2400" b="1" dirty="0"/>
              <a:t>10 + 25 Proben</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Er hätte gerne mehr zu sagen in der Werkstatt. Die Chefin berücksichtigt ihn aber nie. Das nagt an seinem Selbstvertrauen. Er könnte zusätzlich in den Volkszenen auftreten.</a:t>
            </a:r>
            <a:endParaRPr lang="de-CH" sz="2400" dirty="0">
              <a:effectLst/>
              <a:ea typeface="Times New Roman" panose="02020603050405020304" pitchFamily="18" charset="0"/>
            </a:endParaRPr>
          </a:p>
        </p:txBody>
      </p:sp>
    </p:spTree>
    <p:extLst>
      <p:ext uri="{BB962C8B-B14F-4D97-AF65-F5344CB8AC3E}">
        <p14:creationId xmlns:p14="http://schemas.microsoft.com/office/powerpoint/2010/main" val="3722095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D289EB5C-2CAA-46C0-AA61-6896C38481F1}"/>
              </a:ext>
            </a:extLst>
          </p:cNvPr>
          <p:cNvSpPr>
            <a:spLocks noGrp="1" noChangeArrowheads="1"/>
          </p:cNvSpPr>
          <p:nvPr>
            <p:ph type="body" sz="half" idx="1"/>
          </p:nvPr>
        </p:nvSpPr>
        <p:spPr>
          <a:xfrm>
            <a:off x="395536" y="332656"/>
            <a:ext cx="7345363" cy="5792788"/>
          </a:xfrm>
        </p:spPr>
        <p:txBody>
          <a:bodyPr/>
          <a:lstStyle/>
          <a:p>
            <a:pPr>
              <a:defRPr/>
            </a:pPr>
            <a:r>
              <a:rPr lang="de-DE" sz="2400" b="1" dirty="0"/>
              <a:t>Andreas, Lehrling in der Schreinerei</a:t>
            </a:r>
            <a:br>
              <a:rPr lang="de-DE" sz="2400" b="1" dirty="0"/>
            </a:br>
            <a:r>
              <a:rPr lang="de-DE" sz="2400" b="1" dirty="0"/>
              <a:t>17 Jahre </a:t>
            </a:r>
            <a:br>
              <a:rPr lang="de-DE" sz="2400" b="1" dirty="0"/>
            </a:br>
            <a:r>
              <a:rPr lang="de-DE" sz="2400" b="1" dirty="0"/>
              <a:t>sehr kleine Rolle</a:t>
            </a:r>
            <a:br>
              <a:rPr lang="de-DE" sz="2400" b="1" dirty="0"/>
            </a:br>
            <a:r>
              <a:rPr lang="de-DE" sz="2400" b="1" dirty="0"/>
              <a:t>5 + 25 Proben</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Als Lehrling hat er es in seiner Bude nicht einfach. Hans versucht zwar, dass es nicht allzu schlimm wird. Aber Hans hat seine Augen nicht überall. Andreas könnte zusätzlich in den Volkszenen auftreten.</a:t>
            </a:r>
            <a:endParaRPr lang="de-CH" sz="2400" dirty="0">
              <a:effectLst/>
              <a:ea typeface="Times New Roman" panose="02020603050405020304" pitchFamily="18" charset="0"/>
            </a:endParaRPr>
          </a:p>
        </p:txBody>
      </p:sp>
    </p:spTree>
    <p:extLst>
      <p:ext uri="{BB962C8B-B14F-4D97-AF65-F5344CB8AC3E}">
        <p14:creationId xmlns:p14="http://schemas.microsoft.com/office/powerpoint/2010/main" val="59630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feld 4">
            <a:extLst>
              <a:ext uri="{FF2B5EF4-FFF2-40B4-BE49-F238E27FC236}">
                <a16:creationId xmlns:a16="http://schemas.microsoft.com/office/drawing/2014/main" id="{2D562E8E-F2D9-4A49-95CF-2A1D4563E740}"/>
              </a:ext>
            </a:extLst>
          </p:cNvPr>
          <p:cNvSpPr txBox="1">
            <a:spLocks noChangeArrowheads="1"/>
          </p:cNvSpPr>
          <p:nvPr/>
        </p:nvSpPr>
        <p:spPr bwMode="auto">
          <a:xfrm>
            <a:off x="611560" y="620688"/>
            <a:ext cx="4068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CH" altLang="de-DE" sz="3600" b="1" dirty="0"/>
              <a:t>Der Verein</a:t>
            </a:r>
            <a:endParaRPr lang="de-CH" altLang="de-DE" sz="1800" b="1" dirty="0"/>
          </a:p>
        </p:txBody>
      </p:sp>
      <p:sp>
        <p:nvSpPr>
          <p:cNvPr id="24" name="Textfeld 23">
            <a:extLst>
              <a:ext uri="{FF2B5EF4-FFF2-40B4-BE49-F238E27FC236}">
                <a16:creationId xmlns:a16="http://schemas.microsoft.com/office/drawing/2014/main" id="{3162D594-1895-7747-1C61-2FEB6968A149}"/>
              </a:ext>
            </a:extLst>
          </p:cNvPr>
          <p:cNvSpPr txBox="1"/>
          <p:nvPr/>
        </p:nvSpPr>
        <p:spPr>
          <a:xfrm>
            <a:off x="611560" y="1340768"/>
            <a:ext cx="7560840" cy="3416320"/>
          </a:xfrm>
          <a:prstGeom prst="rect">
            <a:avLst/>
          </a:prstGeom>
          <a:noFill/>
        </p:spPr>
        <p:txBody>
          <a:bodyPr wrap="square" rtlCol="0">
            <a:spAutoFit/>
          </a:bodyPr>
          <a:lstStyle/>
          <a:p>
            <a:r>
              <a:rPr lang="de-CH" dirty="0"/>
              <a:t> </a:t>
            </a:r>
          </a:p>
          <a:p>
            <a:r>
              <a:rPr lang="de-DE" dirty="0"/>
              <a:t>Wer sind wir?</a:t>
            </a:r>
            <a:endParaRPr lang="de-CH" dirty="0"/>
          </a:p>
          <a:p>
            <a:r>
              <a:rPr lang="de-DE" dirty="0"/>
              <a:t> </a:t>
            </a:r>
            <a:endParaRPr lang="de-CH" dirty="0"/>
          </a:p>
          <a:p>
            <a:r>
              <a:rPr lang="de-DE" dirty="0"/>
              <a:t>Wir sind ein Theaterverein.</a:t>
            </a:r>
            <a:endParaRPr lang="de-CH" dirty="0"/>
          </a:p>
          <a:p>
            <a:r>
              <a:rPr lang="de-DE" dirty="0"/>
              <a:t>Wir nennen uns </a:t>
            </a:r>
            <a:r>
              <a:rPr lang="de-DE" dirty="0" err="1"/>
              <a:t>KulturLandBühne</a:t>
            </a:r>
            <a:r>
              <a:rPr lang="de-DE" dirty="0"/>
              <a:t>.</a:t>
            </a:r>
            <a:endParaRPr lang="de-CH" dirty="0"/>
          </a:p>
          <a:p>
            <a:r>
              <a:rPr lang="de-DE" dirty="0"/>
              <a:t>Wir bringen Theater auf die </a:t>
            </a:r>
            <a:r>
              <a:rPr lang="de-DE" b="1" dirty="0"/>
              <a:t>Bühne.</a:t>
            </a:r>
            <a:endParaRPr lang="de-CH" dirty="0"/>
          </a:p>
          <a:p>
            <a:r>
              <a:rPr lang="de-DE" dirty="0"/>
              <a:t>Wir haben alle eine Beziehung zum rechten </a:t>
            </a:r>
            <a:r>
              <a:rPr lang="de-DE" dirty="0" err="1"/>
              <a:t>Zulggebiet</a:t>
            </a:r>
            <a:r>
              <a:rPr lang="de-DE" dirty="0"/>
              <a:t>.</a:t>
            </a:r>
            <a:endParaRPr lang="de-CH" dirty="0"/>
          </a:p>
          <a:p>
            <a:r>
              <a:rPr lang="de-DE" dirty="0"/>
              <a:t>Wir pflegen und fördern die </a:t>
            </a:r>
            <a:r>
              <a:rPr lang="de-DE" b="1" dirty="0"/>
              <a:t>Kultur</a:t>
            </a:r>
            <a:r>
              <a:rPr lang="de-DE" dirty="0"/>
              <a:t> auf dem </a:t>
            </a:r>
            <a:r>
              <a:rPr lang="de-DE" b="1" dirty="0"/>
              <a:t>Land</a:t>
            </a:r>
            <a:r>
              <a:rPr lang="de-DE" dirty="0"/>
              <a:t>.</a:t>
            </a:r>
            <a:endParaRPr lang="de-CH" dirty="0"/>
          </a:p>
          <a:p>
            <a:r>
              <a:rPr lang="de-DE" dirty="0"/>
              <a:t>Wir arbeiten gemeindeverbindend.</a:t>
            </a:r>
            <a:endParaRPr lang="de-CH" dirty="0"/>
          </a:p>
          <a:p>
            <a:r>
              <a:rPr lang="de-DE" dirty="0"/>
              <a:t>Wir haben gemeinsam </a:t>
            </a:r>
            <a:r>
              <a:rPr lang="de-DE" dirty="0" err="1"/>
              <a:t>Spass</a:t>
            </a:r>
            <a:r>
              <a:rPr lang="de-DE" dirty="0"/>
              <a:t> und Freude.</a:t>
            </a:r>
            <a:endParaRPr lang="de-CH" dirty="0"/>
          </a:p>
          <a:p>
            <a:r>
              <a:rPr lang="de-DE" dirty="0"/>
              <a:t>Wir erreichen unsere Ziele.</a:t>
            </a:r>
            <a:endParaRPr lang="de-CH" dirty="0"/>
          </a:p>
          <a:p>
            <a:endParaRPr lang="de-DE" dirty="0"/>
          </a:p>
        </p:txBody>
      </p:sp>
    </p:spTree>
    <p:extLst>
      <p:ext uri="{BB962C8B-B14F-4D97-AF65-F5344CB8AC3E}">
        <p14:creationId xmlns:p14="http://schemas.microsoft.com/office/powerpoint/2010/main" val="2232729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D289EB5C-2CAA-46C0-AA61-6896C38481F1}"/>
              </a:ext>
            </a:extLst>
          </p:cNvPr>
          <p:cNvSpPr>
            <a:spLocks noGrp="1" noChangeArrowheads="1"/>
          </p:cNvSpPr>
          <p:nvPr>
            <p:ph type="body" sz="half" idx="1"/>
          </p:nvPr>
        </p:nvSpPr>
        <p:spPr>
          <a:xfrm>
            <a:off x="467544" y="332656"/>
            <a:ext cx="7345363" cy="5792788"/>
          </a:xfrm>
        </p:spPr>
        <p:txBody>
          <a:bodyPr/>
          <a:lstStyle/>
          <a:p>
            <a:pPr>
              <a:defRPr/>
            </a:pPr>
            <a:r>
              <a:rPr lang="de-DE" sz="2400" b="1" dirty="0"/>
              <a:t>Dr. Charlotte Scheuner, Chefin der Schreinerei</a:t>
            </a:r>
            <a:br>
              <a:rPr lang="de-DE" sz="2400" b="1" dirty="0"/>
            </a:br>
            <a:r>
              <a:rPr lang="de-DE" sz="2400" b="1" dirty="0"/>
              <a:t>60 Jahre </a:t>
            </a:r>
            <a:br>
              <a:rPr lang="de-DE" sz="2400" b="1" dirty="0"/>
            </a:br>
            <a:r>
              <a:rPr lang="de-DE" sz="2400" b="1" dirty="0"/>
              <a:t>mittlere Rolle</a:t>
            </a:r>
            <a:br>
              <a:rPr lang="de-DE" sz="2400" b="1" dirty="0"/>
            </a:br>
            <a:r>
              <a:rPr lang="de-DE" sz="2400" b="1" dirty="0"/>
              <a:t>15 Proben</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Sie lebt allein, hat keinen Mann und musste ihren Betrieb wohl oder übel von ihrem Vater übernehmen. Sie ist gegen das Frauenstimmrecht und setzt sich auch mit all ihrer Kraft dagegen ein. Dabei hat sie die Männer auf ihrer Seite.</a:t>
            </a:r>
            <a:endParaRPr lang="de-CH" sz="2400" dirty="0">
              <a:effectLst/>
              <a:ea typeface="Times New Roman" panose="02020603050405020304" pitchFamily="18" charset="0"/>
            </a:endParaRPr>
          </a:p>
        </p:txBody>
      </p:sp>
    </p:spTree>
    <p:extLst>
      <p:ext uri="{BB962C8B-B14F-4D97-AF65-F5344CB8AC3E}">
        <p14:creationId xmlns:p14="http://schemas.microsoft.com/office/powerpoint/2010/main" val="3934348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D289EB5C-2CAA-46C0-AA61-6896C38481F1}"/>
              </a:ext>
            </a:extLst>
          </p:cNvPr>
          <p:cNvSpPr>
            <a:spLocks noGrp="1" noChangeArrowheads="1"/>
          </p:cNvSpPr>
          <p:nvPr>
            <p:ph type="body" sz="half" idx="1"/>
          </p:nvPr>
        </p:nvSpPr>
        <p:spPr>
          <a:xfrm>
            <a:off x="395536" y="332656"/>
            <a:ext cx="7345363" cy="5792788"/>
          </a:xfrm>
        </p:spPr>
        <p:txBody>
          <a:bodyPr/>
          <a:lstStyle/>
          <a:p>
            <a:pPr>
              <a:defRPr/>
            </a:pPr>
            <a:r>
              <a:rPr lang="de-DE" sz="2400" b="1" dirty="0"/>
              <a:t>Luci und Ottilia, Frauenrechtlerinnen aus Bern</a:t>
            </a:r>
            <a:br>
              <a:rPr lang="de-DE" sz="2400" b="1" dirty="0"/>
            </a:br>
            <a:r>
              <a:rPr lang="de-DE" sz="2400" b="1" dirty="0"/>
              <a:t>25-40 Jahre </a:t>
            </a:r>
            <a:br>
              <a:rPr lang="de-DE" sz="2400" b="1" dirty="0"/>
            </a:br>
            <a:r>
              <a:rPr lang="de-DE" sz="2400" b="1" dirty="0"/>
              <a:t>sehr kleine Rolle</a:t>
            </a:r>
            <a:br>
              <a:rPr lang="de-DE" sz="2400" b="1" dirty="0"/>
            </a:br>
            <a:r>
              <a:rPr lang="de-DE" sz="2400" b="1" dirty="0"/>
              <a:t>5 + 25 Proben</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Sie versuchen Nora von der Wichtigkeit des Frauenstimmrechtes zu überzeugen. Beide Frauen haben einen Auftritt. Sie könnten also gut noch während den Volkszenen auftreten.</a:t>
            </a:r>
            <a:endParaRPr lang="de-CH" sz="2400" dirty="0">
              <a:effectLst/>
              <a:ea typeface="Times New Roman" panose="02020603050405020304" pitchFamily="18" charset="0"/>
            </a:endParaRPr>
          </a:p>
        </p:txBody>
      </p:sp>
    </p:spTree>
    <p:extLst>
      <p:ext uri="{BB962C8B-B14F-4D97-AF65-F5344CB8AC3E}">
        <p14:creationId xmlns:p14="http://schemas.microsoft.com/office/powerpoint/2010/main" val="2095957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D289EB5C-2CAA-46C0-AA61-6896C38481F1}"/>
              </a:ext>
            </a:extLst>
          </p:cNvPr>
          <p:cNvSpPr>
            <a:spLocks noGrp="1" noChangeArrowheads="1"/>
          </p:cNvSpPr>
          <p:nvPr>
            <p:ph type="body" sz="half" idx="1"/>
          </p:nvPr>
        </p:nvSpPr>
        <p:spPr>
          <a:xfrm>
            <a:off x="683568" y="332656"/>
            <a:ext cx="7345363" cy="5792788"/>
          </a:xfrm>
        </p:spPr>
        <p:txBody>
          <a:bodyPr/>
          <a:lstStyle/>
          <a:p>
            <a:pPr>
              <a:defRPr/>
            </a:pPr>
            <a:r>
              <a:rPr lang="de-DE" sz="2400" b="1" dirty="0"/>
              <a:t>Magda Zaugg, Präsidentin Frauenverein</a:t>
            </a:r>
            <a:br>
              <a:rPr lang="de-DE" sz="2400" b="1" dirty="0"/>
            </a:br>
            <a:r>
              <a:rPr lang="de-DE" sz="2400" b="1" dirty="0"/>
              <a:t>40 Jahre </a:t>
            </a:r>
            <a:br>
              <a:rPr lang="de-DE" sz="2400" b="1" dirty="0"/>
            </a:br>
            <a:r>
              <a:rPr lang="de-DE" sz="2400" b="1" dirty="0"/>
              <a:t>kleine Rolle</a:t>
            </a:r>
            <a:br>
              <a:rPr lang="de-DE" sz="2400" b="1" dirty="0"/>
            </a:br>
            <a:r>
              <a:rPr lang="de-DE" sz="2400" b="1" dirty="0"/>
              <a:t>15 Proben</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Als Frau des Dorfarztes ist sie in der Gemeinde eine wichtige Person mit </a:t>
            </a:r>
            <a:r>
              <a:rPr lang="de-DE" sz="2400" dirty="0" err="1">
                <a:effectLst/>
                <a:ea typeface="Times New Roman" panose="02020603050405020304" pitchFamily="18" charset="0"/>
              </a:rPr>
              <a:t>grossem</a:t>
            </a:r>
            <a:r>
              <a:rPr lang="de-DE" sz="2400" dirty="0">
                <a:effectLst/>
                <a:ea typeface="Times New Roman" panose="02020603050405020304" pitchFamily="18" charset="0"/>
              </a:rPr>
              <a:t> Einfluss. Sie hält gar nichts vom Streiken, lässt sich schlussendlich jedoch trotzdem darauf ein.</a:t>
            </a:r>
            <a:endParaRPr lang="de-CH" sz="2400" dirty="0">
              <a:effectLst/>
              <a:ea typeface="Times New Roman" panose="02020603050405020304" pitchFamily="18" charset="0"/>
            </a:endParaRPr>
          </a:p>
        </p:txBody>
      </p:sp>
    </p:spTree>
    <p:extLst>
      <p:ext uri="{BB962C8B-B14F-4D97-AF65-F5344CB8AC3E}">
        <p14:creationId xmlns:p14="http://schemas.microsoft.com/office/powerpoint/2010/main" val="2527225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D289EB5C-2CAA-46C0-AA61-6896C38481F1}"/>
              </a:ext>
            </a:extLst>
          </p:cNvPr>
          <p:cNvSpPr>
            <a:spLocks noGrp="1" noChangeArrowheads="1"/>
          </p:cNvSpPr>
          <p:nvPr>
            <p:ph type="body" sz="half" idx="1"/>
          </p:nvPr>
        </p:nvSpPr>
        <p:spPr>
          <a:xfrm>
            <a:off x="395536" y="332656"/>
            <a:ext cx="7345363" cy="5792788"/>
          </a:xfrm>
        </p:spPr>
        <p:txBody>
          <a:bodyPr/>
          <a:lstStyle/>
          <a:p>
            <a:pPr>
              <a:defRPr/>
            </a:pPr>
            <a:r>
              <a:rPr lang="de-DE" sz="2400" b="1" dirty="0"/>
              <a:t>Vroni Kropf, Mutter von Magda</a:t>
            </a:r>
            <a:br>
              <a:rPr lang="de-DE" sz="2400" b="1" dirty="0"/>
            </a:br>
            <a:r>
              <a:rPr lang="de-DE" sz="2400" b="1" dirty="0"/>
              <a:t>70 Jahre </a:t>
            </a:r>
            <a:br>
              <a:rPr lang="de-DE" sz="2400" b="1" dirty="0"/>
            </a:br>
            <a:r>
              <a:rPr lang="de-DE" sz="2400" b="1" dirty="0"/>
              <a:t>mittlere Rolle</a:t>
            </a:r>
            <a:br>
              <a:rPr lang="de-DE" sz="2400" b="1" dirty="0"/>
            </a:br>
            <a:r>
              <a:rPr lang="de-DE" sz="2400" b="1" dirty="0"/>
              <a:t>35 + 10 Proben</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Als ehemalige Wirtin der Bärenbeiz war sie mal sehr einflussreich. Ihr Mann hat ihre Beiz jedoch zu </a:t>
            </a:r>
            <a:r>
              <a:rPr lang="de-DE" sz="2400" dirty="0">
                <a:ea typeface="Times New Roman" panose="02020603050405020304" pitchFamily="18" charset="0"/>
              </a:rPr>
              <a:t>Tode</a:t>
            </a:r>
            <a:r>
              <a:rPr lang="de-DE" sz="2400" dirty="0">
                <a:effectLst/>
                <a:ea typeface="Times New Roman" panose="02020603050405020304" pitchFamily="18" charset="0"/>
              </a:rPr>
              <a:t> gewirtschaftet und Vroni musste sich von ihrem lieben Zuhause lossagen. Vroni ist die Mutter von Magda.</a:t>
            </a:r>
            <a:endParaRPr lang="de-CH" sz="2400" dirty="0">
              <a:effectLst/>
              <a:ea typeface="Times New Roman" panose="02020603050405020304" pitchFamily="18" charset="0"/>
            </a:endParaRPr>
          </a:p>
        </p:txBody>
      </p:sp>
    </p:spTree>
    <p:extLst>
      <p:ext uri="{BB962C8B-B14F-4D97-AF65-F5344CB8AC3E}">
        <p14:creationId xmlns:p14="http://schemas.microsoft.com/office/powerpoint/2010/main" val="1642008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C586372A-A186-4685-9C39-C223FA2C170E}"/>
              </a:ext>
            </a:extLst>
          </p:cNvPr>
          <p:cNvSpPr>
            <a:spLocks noGrp="1" noChangeArrowheads="1"/>
          </p:cNvSpPr>
          <p:nvPr>
            <p:ph type="body" sz="half" idx="1"/>
          </p:nvPr>
        </p:nvSpPr>
        <p:spPr>
          <a:xfrm>
            <a:off x="611560" y="332656"/>
            <a:ext cx="7345363" cy="5792788"/>
          </a:xfrm>
        </p:spPr>
        <p:txBody>
          <a:bodyPr/>
          <a:lstStyle/>
          <a:p>
            <a:pPr>
              <a:defRPr/>
            </a:pPr>
            <a:r>
              <a:rPr lang="de-DE" sz="2400" b="1" dirty="0"/>
              <a:t>Fredy, Löwenwirt		50 Jahre </a:t>
            </a:r>
            <a:br>
              <a:rPr lang="de-DE" sz="2400" b="1" dirty="0"/>
            </a:br>
            <a:r>
              <a:rPr lang="de-DE" sz="2400" b="1" dirty="0"/>
              <a:t>kleine Rolle			10 + 25 Proben</a:t>
            </a:r>
          </a:p>
          <a:p>
            <a:pPr marL="0" indent="0">
              <a:buFontTx/>
              <a:buNone/>
              <a:defRPr/>
            </a:pPr>
            <a:endParaRPr lang="de-CH" sz="2400" dirty="0"/>
          </a:p>
          <a:p>
            <a:pPr>
              <a:defRPr/>
            </a:pPr>
            <a:r>
              <a:rPr lang="de-DE" sz="2400" dirty="0">
                <a:effectLst/>
                <a:ea typeface="Times New Roman" panose="02020603050405020304" pitchFamily="18" charset="0"/>
              </a:rPr>
              <a:t>Seine Beiz ist noch ein Treffpunkt. Er schaut für das Wohl seiner Gäste. In den Volkszenen führt er immer seine Beiz.</a:t>
            </a:r>
            <a:endParaRPr lang="de-DE" sz="2400" dirty="0"/>
          </a:p>
          <a:p>
            <a:pPr marL="0" indent="0">
              <a:buFontTx/>
              <a:buNone/>
              <a:defRPr/>
            </a:pPr>
            <a:endParaRPr lang="de-CH" sz="2400" dirty="0"/>
          </a:p>
          <a:p>
            <a:pPr>
              <a:defRPr/>
            </a:pPr>
            <a:r>
              <a:rPr lang="de-DE" sz="2400" b="1" dirty="0"/>
              <a:t>Elisabeth, Löwenwirtin		50 Jahre </a:t>
            </a:r>
            <a:br>
              <a:rPr lang="de-DE" sz="2400" b="1" dirty="0"/>
            </a:br>
            <a:r>
              <a:rPr lang="de-DE" sz="2400" b="1" dirty="0"/>
              <a:t>sehr kleine Rolle		5 + 25 Proben</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Sie ist die Frau von Fredy Berger. Sie hält sich eher im Hintergrund. In den Volkszenen könnte sie ebenfalls immer auftreten.</a:t>
            </a:r>
            <a:endParaRPr lang="de-DE" altLang="de-DE" sz="24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336AC115-DA34-4362-9F95-8D2DEDBFD18E}"/>
              </a:ext>
            </a:extLst>
          </p:cNvPr>
          <p:cNvSpPr>
            <a:spLocks noGrp="1" noChangeArrowheads="1"/>
          </p:cNvSpPr>
          <p:nvPr>
            <p:ph type="body" sz="half" idx="1"/>
          </p:nvPr>
        </p:nvSpPr>
        <p:spPr>
          <a:xfrm>
            <a:off x="683568" y="332656"/>
            <a:ext cx="7345363" cy="5792788"/>
          </a:xfrm>
        </p:spPr>
        <p:txBody>
          <a:bodyPr/>
          <a:lstStyle/>
          <a:p>
            <a:pPr>
              <a:defRPr/>
            </a:pPr>
            <a:r>
              <a:rPr lang="de-DE" sz="2400" b="1" dirty="0"/>
              <a:t>Graziella, Italienerin		40 Jahre</a:t>
            </a:r>
            <a:br>
              <a:rPr lang="de-DE" sz="2400" b="1" dirty="0"/>
            </a:br>
            <a:r>
              <a:rPr lang="de-DE" sz="2400" b="1" dirty="0"/>
              <a:t>kleine Rolle 			10 + 25 Proben</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Sie spricht mit italienischem Akzent. Sie blickt zuversichtlich in die Zukunft. Für Nora ist sie eine </a:t>
            </a:r>
            <a:r>
              <a:rPr lang="de-DE" sz="2400" dirty="0" err="1">
                <a:effectLst/>
                <a:ea typeface="Times New Roman" panose="02020603050405020304" pitchFamily="18" charset="0"/>
              </a:rPr>
              <a:t>grosse</a:t>
            </a:r>
            <a:r>
              <a:rPr lang="de-DE" sz="2400" dirty="0">
                <a:effectLst/>
                <a:ea typeface="Times New Roman" panose="02020603050405020304" pitchFamily="18" charset="0"/>
              </a:rPr>
              <a:t> Unterstützung. </a:t>
            </a:r>
            <a:endParaRPr lang="de-DE" sz="2400" dirty="0"/>
          </a:p>
          <a:p>
            <a:pPr marL="0" indent="0">
              <a:buFontTx/>
              <a:buNone/>
              <a:defRPr/>
            </a:pPr>
            <a:endParaRPr lang="de-CH" sz="2400" dirty="0"/>
          </a:p>
          <a:p>
            <a:pPr>
              <a:defRPr/>
            </a:pPr>
            <a:r>
              <a:rPr lang="de-DE" sz="2400" b="1" dirty="0"/>
              <a:t>Fritz, Gemeindepräsident	30-60 Jahre kleine Rolle			5 + 25 Proben </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Fritz hält am Schluss eine flammende Rede, welche bei Nora nicht so gut ankommt. Fritz könnte ebenfalls in allen Volkszenen auftreten.</a:t>
            </a:r>
            <a:endParaRPr lang="de-CH" sz="2400" dirty="0">
              <a:effectLst/>
              <a:ea typeface="Times New Roman" panose="02020603050405020304" pitchFamily="18" charset="0"/>
            </a:endParaRPr>
          </a:p>
        </p:txBody>
      </p:sp>
    </p:spTree>
    <p:extLst>
      <p:ext uri="{BB962C8B-B14F-4D97-AF65-F5344CB8AC3E}">
        <p14:creationId xmlns:p14="http://schemas.microsoft.com/office/powerpoint/2010/main" val="998617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D289EB5C-2CAA-46C0-AA61-6896C38481F1}"/>
              </a:ext>
            </a:extLst>
          </p:cNvPr>
          <p:cNvSpPr>
            <a:spLocks noGrp="1" noChangeArrowheads="1"/>
          </p:cNvSpPr>
          <p:nvPr>
            <p:ph type="body" sz="half" idx="1"/>
          </p:nvPr>
        </p:nvSpPr>
        <p:spPr>
          <a:xfrm>
            <a:off x="539552" y="332656"/>
            <a:ext cx="7345363" cy="5792788"/>
          </a:xfrm>
        </p:spPr>
        <p:txBody>
          <a:bodyPr/>
          <a:lstStyle/>
          <a:p>
            <a:pPr>
              <a:defRPr/>
            </a:pPr>
            <a:r>
              <a:rPr lang="de-DE" sz="2400" b="1" dirty="0"/>
              <a:t>Indra, Workshopspezialistin</a:t>
            </a:r>
            <a:br>
              <a:rPr lang="de-DE" sz="2400" b="1" dirty="0"/>
            </a:br>
            <a:r>
              <a:rPr lang="de-DE" sz="2400" b="1" dirty="0"/>
              <a:t>30-60 Jahre </a:t>
            </a:r>
            <a:br>
              <a:rPr lang="de-DE" sz="2400" b="1" dirty="0"/>
            </a:br>
            <a:r>
              <a:rPr lang="de-DE" sz="2400" b="1" dirty="0"/>
              <a:t>kleine Rolle</a:t>
            </a:r>
            <a:br>
              <a:rPr lang="de-DE" sz="2400" b="1" dirty="0"/>
            </a:br>
            <a:r>
              <a:rPr lang="de-DE" sz="2400" b="1" dirty="0"/>
              <a:t>5 + 25 Proben</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Indra hat einen Auftritt. Sie ist der Zeit auf der </a:t>
            </a:r>
            <a:r>
              <a:rPr lang="de-DE" sz="2400" dirty="0" err="1">
                <a:effectLst/>
                <a:ea typeface="Times New Roman" panose="02020603050405020304" pitchFamily="18" charset="0"/>
              </a:rPr>
              <a:t>Schwarzenegg</a:t>
            </a:r>
            <a:r>
              <a:rPr lang="de-DE" sz="2400" dirty="0">
                <a:effectLst/>
                <a:ea typeface="Times New Roman" panose="02020603050405020304" pitchFamily="18" charset="0"/>
              </a:rPr>
              <a:t> weit voraus. Sie setzt sich für die Eigenständigkeit der Frau ein und dass sich die Frauen endlich selber wahrnehmen, akzeptieren und lieben. In allen Volkszenen könnte sie ebenfalls in einer anderen Person auftreten.</a:t>
            </a:r>
            <a:endParaRPr lang="de-CH" sz="2400" dirty="0">
              <a:effectLst/>
              <a:ea typeface="Times New Roman" panose="02020603050405020304" pitchFamily="18" charset="0"/>
            </a:endParaRPr>
          </a:p>
        </p:txBody>
      </p:sp>
    </p:spTree>
    <p:extLst>
      <p:ext uri="{BB962C8B-B14F-4D97-AF65-F5344CB8AC3E}">
        <p14:creationId xmlns:p14="http://schemas.microsoft.com/office/powerpoint/2010/main" val="1486074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336AC115-DA34-4362-9F95-8D2DEDBFD18E}"/>
              </a:ext>
            </a:extLst>
          </p:cNvPr>
          <p:cNvSpPr>
            <a:spLocks noGrp="1" noChangeArrowheads="1"/>
          </p:cNvSpPr>
          <p:nvPr>
            <p:ph type="body" sz="half" idx="1"/>
          </p:nvPr>
        </p:nvSpPr>
        <p:spPr>
          <a:xfrm>
            <a:off x="539552" y="332656"/>
            <a:ext cx="7345363" cy="5792788"/>
          </a:xfrm>
        </p:spPr>
        <p:txBody>
          <a:bodyPr/>
          <a:lstStyle/>
          <a:p>
            <a:pPr>
              <a:defRPr/>
            </a:pPr>
            <a:r>
              <a:rPr lang="de-DE" sz="2400" b="1" dirty="0"/>
              <a:t>Doris, Trudi, Elis, Dorfleute	40-60 Jahre</a:t>
            </a:r>
            <a:br>
              <a:rPr lang="de-DE" sz="2400" b="1" dirty="0"/>
            </a:br>
            <a:r>
              <a:rPr lang="de-DE" sz="2400" b="1" dirty="0"/>
              <a:t>kleine Rolle 			10 + 25 Proben</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Sie sind für jeden Klatsch zu haben. Sie treten in jeder Volkszene auf. Sie singen auch im Chor mit und treten in den Volkszenen auf.</a:t>
            </a:r>
            <a:endParaRPr lang="de-CH" sz="2400" dirty="0">
              <a:effectLst/>
              <a:ea typeface="Times New Roman" panose="02020603050405020304" pitchFamily="18" charset="0"/>
            </a:endParaRPr>
          </a:p>
          <a:p>
            <a:pPr marL="0" indent="0">
              <a:buFontTx/>
              <a:buNone/>
              <a:defRPr/>
            </a:pPr>
            <a:endParaRPr lang="de-CH" sz="2400" dirty="0"/>
          </a:p>
          <a:p>
            <a:pPr>
              <a:defRPr/>
            </a:pPr>
            <a:r>
              <a:rPr lang="de-DE" sz="2400" b="1" dirty="0"/>
              <a:t>Heiri, Peter, Lukas, Dorfleute	40-60 Jahre kleine Rolle			10 + 25 Proben </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Sie sind das männliche Pendant zu den drei Dorfbewohnerinnen. Auch sie haben einiges zu besprechen. Sie sind ebenfalls im Volk und im Chor dabei.</a:t>
            </a:r>
            <a:endParaRPr lang="de-CH" sz="2400" dirty="0">
              <a:effectLst/>
              <a:ea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336AC115-DA34-4362-9F95-8D2DEDBFD18E}"/>
              </a:ext>
            </a:extLst>
          </p:cNvPr>
          <p:cNvSpPr>
            <a:spLocks noGrp="1" noChangeArrowheads="1"/>
          </p:cNvSpPr>
          <p:nvPr>
            <p:ph type="body" sz="half" idx="1"/>
          </p:nvPr>
        </p:nvSpPr>
        <p:spPr>
          <a:xfrm>
            <a:off x="611560" y="332656"/>
            <a:ext cx="7345363" cy="5792788"/>
          </a:xfrm>
        </p:spPr>
        <p:txBody>
          <a:bodyPr/>
          <a:lstStyle/>
          <a:p>
            <a:pPr>
              <a:defRPr/>
            </a:pPr>
            <a:r>
              <a:rPr lang="de-DE" sz="2400" b="1" dirty="0"/>
              <a:t>Sara, Lu, Streikende		20-40 Jahre</a:t>
            </a:r>
            <a:br>
              <a:rPr lang="de-DE" sz="2400" b="1" dirty="0"/>
            </a:br>
            <a:r>
              <a:rPr lang="de-DE" sz="2400" b="1" dirty="0"/>
              <a:t>sehr kleine Rolle 		5 + 25 Proben</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Sie streiken in Bern. Sie haben einen Auftritt. Daher können sie sehr gut im Volk und im Chor mitmachen.</a:t>
            </a:r>
            <a:r>
              <a:rPr lang="de-DE" sz="1800" dirty="0">
                <a:effectLst/>
                <a:latin typeface="Times New Roman" panose="02020603050405020304" pitchFamily="18" charset="0"/>
                <a:ea typeface="Times New Roman" panose="02020603050405020304" pitchFamily="18" charset="0"/>
              </a:rPr>
              <a:t> </a:t>
            </a:r>
            <a:endParaRPr lang="de-CH" sz="1800" dirty="0">
              <a:effectLst/>
              <a:latin typeface="Times New Roman" panose="02020603050405020304" pitchFamily="18" charset="0"/>
              <a:ea typeface="Times New Roman" panose="02020603050405020304" pitchFamily="18" charset="0"/>
            </a:endParaRPr>
          </a:p>
          <a:p>
            <a:pPr marL="0" indent="0">
              <a:buFontTx/>
              <a:buNone/>
              <a:defRPr/>
            </a:pPr>
            <a:endParaRPr lang="de-CH" sz="2400" dirty="0"/>
          </a:p>
          <a:p>
            <a:pPr>
              <a:defRPr/>
            </a:pPr>
            <a:r>
              <a:rPr lang="de-DE" sz="2400" b="1" dirty="0"/>
              <a:t>Simon, Patrick, Zuschauer	20-60 Jahre </a:t>
            </a:r>
            <a:br>
              <a:rPr lang="de-DE" sz="2400" b="1" dirty="0"/>
            </a:br>
            <a:r>
              <a:rPr lang="de-DE" sz="2400" b="1" dirty="0"/>
              <a:t>sehr kleine Rolle		5 + 25 Proben </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Beide sind sie beim Streik fürs Frauenstimmrecht auf der Gegenseite. Auch sie können beim den Dorfszenen und im Chor mitmachen.</a:t>
            </a:r>
            <a:endParaRPr lang="de-CH" sz="2400" dirty="0">
              <a:effectLst/>
              <a:ea typeface="Times New Roman" panose="02020603050405020304" pitchFamily="18" charset="0"/>
            </a:endParaRPr>
          </a:p>
        </p:txBody>
      </p:sp>
    </p:spTree>
    <p:extLst>
      <p:ext uri="{BB962C8B-B14F-4D97-AF65-F5344CB8AC3E}">
        <p14:creationId xmlns:p14="http://schemas.microsoft.com/office/powerpoint/2010/main" val="3886925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336AC115-DA34-4362-9F95-8D2DEDBFD18E}"/>
              </a:ext>
            </a:extLst>
          </p:cNvPr>
          <p:cNvSpPr>
            <a:spLocks noGrp="1" noChangeArrowheads="1"/>
          </p:cNvSpPr>
          <p:nvPr>
            <p:ph type="body" sz="half" idx="1"/>
          </p:nvPr>
        </p:nvSpPr>
        <p:spPr>
          <a:xfrm>
            <a:off x="683568" y="332656"/>
            <a:ext cx="7345363" cy="5792788"/>
          </a:xfrm>
        </p:spPr>
        <p:txBody>
          <a:bodyPr/>
          <a:lstStyle/>
          <a:p>
            <a:pPr>
              <a:defRPr/>
            </a:pPr>
            <a:r>
              <a:rPr lang="de-DE" sz="2400" b="1" dirty="0"/>
              <a:t>Weiter Rollen ohne Text</a:t>
            </a:r>
          </a:p>
          <a:p>
            <a:pPr>
              <a:defRPr/>
            </a:pPr>
            <a:endParaRPr lang="de-DE" sz="2400" b="1" dirty="0"/>
          </a:p>
          <a:p>
            <a:pPr>
              <a:defRPr/>
            </a:pPr>
            <a:r>
              <a:rPr lang="de-DE" sz="2400" b="1" dirty="0"/>
              <a:t>Gioni, Freund von Hanna	20-40 Jahre</a:t>
            </a:r>
            <a:br>
              <a:rPr lang="de-DE" sz="2400" b="1" dirty="0"/>
            </a:br>
            <a:r>
              <a:rPr lang="de-DE" sz="2400" b="1" dirty="0"/>
              <a:t>sehr kleine Rolle 		5 + 25 Proben</a:t>
            </a:r>
          </a:p>
          <a:p>
            <a:pPr>
              <a:tabLst>
                <a:tab pos="5850890" algn="l"/>
                <a:tab pos="7651115" algn="l"/>
              </a:tabLst>
            </a:pPr>
            <a:r>
              <a:rPr lang="de-CH" sz="2400" dirty="0">
                <a:effectLst/>
                <a:ea typeface="Times New Roman" panose="02020603050405020304" pitchFamily="18" charset="0"/>
              </a:rPr>
              <a:t>Ohne Text, muss Töff fahren können.</a:t>
            </a:r>
            <a:endParaRPr lang="de-CH" sz="1800" dirty="0">
              <a:effectLst/>
              <a:latin typeface="Times New Roman" panose="02020603050405020304" pitchFamily="18" charset="0"/>
              <a:ea typeface="Times New Roman" panose="02020603050405020304" pitchFamily="18" charset="0"/>
            </a:endParaRPr>
          </a:p>
          <a:p>
            <a:pPr marL="0" indent="0">
              <a:buFontTx/>
              <a:buNone/>
              <a:defRPr/>
            </a:pPr>
            <a:endParaRPr lang="de-CH" sz="2400" dirty="0"/>
          </a:p>
          <a:p>
            <a:pPr>
              <a:defRPr/>
            </a:pPr>
            <a:r>
              <a:rPr lang="de-DE" sz="2400" b="1" dirty="0"/>
              <a:t>Thomas, Mann von Magda	40 Jahre </a:t>
            </a:r>
            <a:br>
              <a:rPr lang="de-DE" sz="2400" b="1" dirty="0"/>
            </a:br>
            <a:r>
              <a:rPr lang="de-DE" sz="2400" b="1" dirty="0"/>
              <a:t>sehr kleine Rolle		5 + 25 Proben </a:t>
            </a:r>
          </a:p>
          <a:p>
            <a:pPr>
              <a:tabLst>
                <a:tab pos="5850890" algn="l"/>
                <a:tab pos="7651115" algn="l"/>
              </a:tabLst>
            </a:pPr>
            <a:r>
              <a:rPr lang="de-DE" sz="2400" dirty="0">
                <a:effectLst/>
                <a:ea typeface="Times New Roman" panose="02020603050405020304" pitchFamily="18" charset="0"/>
              </a:rPr>
              <a:t>Ohne Text, spielt im Volk mit.</a:t>
            </a:r>
          </a:p>
          <a:p>
            <a:pPr marL="0" indent="0">
              <a:buNone/>
              <a:tabLst>
                <a:tab pos="5850890" algn="l"/>
                <a:tab pos="7651115" algn="l"/>
              </a:tabLst>
            </a:pPr>
            <a:endParaRPr lang="de-DE" sz="2400" dirty="0">
              <a:effectLst/>
              <a:ea typeface="Times New Roman" panose="02020603050405020304" pitchFamily="18" charset="0"/>
            </a:endParaRPr>
          </a:p>
          <a:p>
            <a:pPr>
              <a:defRPr/>
            </a:pPr>
            <a:r>
              <a:rPr lang="de-DE" sz="2400" b="1" dirty="0"/>
              <a:t>Michael von Gunten, Polizist	25-60 Jahre </a:t>
            </a:r>
            <a:br>
              <a:rPr lang="de-DE" sz="2400" b="1" dirty="0"/>
            </a:br>
            <a:r>
              <a:rPr lang="de-DE" sz="2400" b="1" dirty="0"/>
              <a:t>sehr kleine Rolle		5 + 25 Proben </a:t>
            </a:r>
          </a:p>
          <a:p>
            <a:pPr>
              <a:tabLst>
                <a:tab pos="5850890" algn="l"/>
                <a:tab pos="7651115" algn="l"/>
              </a:tabLst>
            </a:pPr>
            <a:r>
              <a:rPr lang="de-DE" sz="2400" dirty="0">
                <a:effectLst/>
                <a:ea typeface="Times New Roman" panose="02020603050405020304" pitchFamily="18" charset="0"/>
              </a:rPr>
              <a:t>Ohne Text, muss Auto fahren können.</a:t>
            </a:r>
            <a:endParaRPr lang="de-CH" sz="2400" dirty="0">
              <a:effectLst/>
              <a:ea typeface="Times New Roman" panose="02020603050405020304" pitchFamily="18" charset="0"/>
            </a:endParaRPr>
          </a:p>
          <a:p>
            <a:pPr>
              <a:tabLst>
                <a:tab pos="5850890" algn="l"/>
                <a:tab pos="7651115" algn="l"/>
              </a:tabLst>
            </a:pPr>
            <a:endParaRPr lang="de-CH" sz="2400" dirty="0">
              <a:effectLst/>
              <a:ea typeface="Times New Roman" panose="02020603050405020304" pitchFamily="18" charset="0"/>
            </a:endParaRPr>
          </a:p>
        </p:txBody>
      </p:sp>
    </p:spTree>
    <p:extLst>
      <p:ext uri="{BB962C8B-B14F-4D97-AF65-F5344CB8AC3E}">
        <p14:creationId xmlns:p14="http://schemas.microsoft.com/office/powerpoint/2010/main" val="306503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feld 4">
            <a:extLst>
              <a:ext uri="{FF2B5EF4-FFF2-40B4-BE49-F238E27FC236}">
                <a16:creationId xmlns:a16="http://schemas.microsoft.com/office/drawing/2014/main" id="{2D562E8E-F2D9-4A49-95CF-2A1D4563E740}"/>
              </a:ext>
            </a:extLst>
          </p:cNvPr>
          <p:cNvSpPr txBox="1">
            <a:spLocks noChangeArrowheads="1"/>
          </p:cNvSpPr>
          <p:nvPr/>
        </p:nvSpPr>
        <p:spPr bwMode="auto">
          <a:xfrm>
            <a:off x="611560" y="620688"/>
            <a:ext cx="4068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CH" altLang="de-DE" sz="3600" b="1" dirty="0"/>
              <a:t>Der Verein</a:t>
            </a:r>
            <a:endParaRPr lang="de-CH" altLang="de-DE" sz="1800" b="1" dirty="0"/>
          </a:p>
        </p:txBody>
      </p:sp>
      <p:pic>
        <p:nvPicPr>
          <p:cNvPr id="6" name="Grafik 5" descr="Ein Bild, das Mann, Gebäude, Person, Brille enthält.&#10;&#10;Automatisch generierte Beschreibung">
            <a:extLst>
              <a:ext uri="{FF2B5EF4-FFF2-40B4-BE49-F238E27FC236}">
                <a16:creationId xmlns:a16="http://schemas.microsoft.com/office/drawing/2014/main" id="{11C8056F-30AB-6409-6F9C-9D63E5946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84785"/>
            <a:ext cx="1872208" cy="1287761"/>
          </a:xfrm>
          <a:prstGeom prst="rect">
            <a:avLst/>
          </a:prstGeom>
        </p:spPr>
      </p:pic>
      <p:pic>
        <p:nvPicPr>
          <p:cNvPr id="8" name="Grafik 7" descr="Ein Bild, das Gebäude, Mann, Person, stehend enthält.&#10;&#10;Automatisch generierte Beschreibung">
            <a:extLst>
              <a:ext uri="{FF2B5EF4-FFF2-40B4-BE49-F238E27FC236}">
                <a16:creationId xmlns:a16="http://schemas.microsoft.com/office/drawing/2014/main" id="{8C22B38B-0DC9-3B12-B48F-ED57B682D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1484784"/>
            <a:ext cx="1872208" cy="1287762"/>
          </a:xfrm>
          <a:prstGeom prst="rect">
            <a:avLst/>
          </a:prstGeom>
        </p:spPr>
      </p:pic>
      <p:pic>
        <p:nvPicPr>
          <p:cNvPr id="10" name="Grafik 9" descr="Ein Bild, das Mann, Person, Gebäude, stehend enthält.&#10;&#10;Automatisch generierte Beschreibung">
            <a:extLst>
              <a:ext uri="{FF2B5EF4-FFF2-40B4-BE49-F238E27FC236}">
                <a16:creationId xmlns:a16="http://schemas.microsoft.com/office/drawing/2014/main" id="{0E36204A-8C6C-B92A-6073-CED3BBBDD8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1484784"/>
            <a:ext cx="1872208" cy="1287762"/>
          </a:xfrm>
          <a:prstGeom prst="rect">
            <a:avLst/>
          </a:prstGeom>
        </p:spPr>
      </p:pic>
      <p:pic>
        <p:nvPicPr>
          <p:cNvPr id="12" name="Grafik 11" descr="Ein Bild, das Mann, Person, Gebäude, tragen enthält.&#10;&#10;Automatisch generierte Beschreibung">
            <a:extLst>
              <a:ext uri="{FF2B5EF4-FFF2-40B4-BE49-F238E27FC236}">
                <a16:creationId xmlns:a16="http://schemas.microsoft.com/office/drawing/2014/main" id="{27121481-E3AB-FB1B-CDEF-3A7CC3D77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7582" y="1484784"/>
            <a:ext cx="1872208" cy="1287762"/>
          </a:xfrm>
          <a:prstGeom prst="rect">
            <a:avLst/>
          </a:prstGeom>
        </p:spPr>
      </p:pic>
      <p:sp>
        <p:nvSpPr>
          <p:cNvPr id="23" name="Textfeld 22">
            <a:extLst>
              <a:ext uri="{FF2B5EF4-FFF2-40B4-BE49-F238E27FC236}">
                <a16:creationId xmlns:a16="http://schemas.microsoft.com/office/drawing/2014/main" id="{FD36EF58-0D27-2E46-079E-E373BE743118}"/>
              </a:ext>
            </a:extLst>
          </p:cNvPr>
          <p:cNvSpPr txBox="1"/>
          <p:nvPr/>
        </p:nvSpPr>
        <p:spPr>
          <a:xfrm>
            <a:off x="539552" y="2772546"/>
            <a:ext cx="1872208" cy="430887"/>
          </a:xfrm>
          <a:prstGeom prst="rect">
            <a:avLst/>
          </a:prstGeom>
          <a:noFill/>
        </p:spPr>
        <p:txBody>
          <a:bodyPr wrap="square" rtlCol="0">
            <a:spAutoFit/>
          </a:bodyPr>
          <a:lstStyle/>
          <a:p>
            <a:r>
              <a:rPr lang="de-DE" sz="1100" dirty="0"/>
              <a:t>Stefan Tschumi</a:t>
            </a:r>
          </a:p>
          <a:p>
            <a:r>
              <a:rPr lang="de-DE" sz="1100" dirty="0"/>
              <a:t>Beisitzer</a:t>
            </a:r>
          </a:p>
        </p:txBody>
      </p:sp>
      <p:sp>
        <p:nvSpPr>
          <p:cNvPr id="25" name="Textfeld 24">
            <a:extLst>
              <a:ext uri="{FF2B5EF4-FFF2-40B4-BE49-F238E27FC236}">
                <a16:creationId xmlns:a16="http://schemas.microsoft.com/office/drawing/2014/main" id="{423029F0-A44B-1F09-E329-1433C4198DFA}"/>
              </a:ext>
            </a:extLst>
          </p:cNvPr>
          <p:cNvSpPr txBox="1"/>
          <p:nvPr/>
        </p:nvSpPr>
        <p:spPr>
          <a:xfrm>
            <a:off x="2627784" y="2790471"/>
            <a:ext cx="1872208" cy="430887"/>
          </a:xfrm>
          <a:prstGeom prst="rect">
            <a:avLst/>
          </a:prstGeom>
          <a:noFill/>
        </p:spPr>
        <p:txBody>
          <a:bodyPr wrap="square" rtlCol="0">
            <a:spAutoFit/>
          </a:bodyPr>
          <a:lstStyle/>
          <a:p>
            <a:r>
              <a:rPr lang="de-DE" sz="1100" dirty="0"/>
              <a:t>Matthias Döring</a:t>
            </a:r>
          </a:p>
          <a:p>
            <a:r>
              <a:rPr lang="de-DE" sz="1100" dirty="0"/>
              <a:t>Finanzen</a:t>
            </a:r>
          </a:p>
        </p:txBody>
      </p:sp>
      <p:sp>
        <p:nvSpPr>
          <p:cNvPr id="26" name="Textfeld 25">
            <a:extLst>
              <a:ext uri="{FF2B5EF4-FFF2-40B4-BE49-F238E27FC236}">
                <a16:creationId xmlns:a16="http://schemas.microsoft.com/office/drawing/2014/main" id="{CEA11278-F9E9-DF81-DBCC-8336C932D17D}"/>
              </a:ext>
            </a:extLst>
          </p:cNvPr>
          <p:cNvSpPr txBox="1"/>
          <p:nvPr/>
        </p:nvSpPr>
        <p:spPr>
          <a:xfrm>
            <a:off x="4644008" y="2780928"/>
            <a:ext cx="1872208" cy="430887"/>
          </a:xfrm>
          <a:prstGeom prst="rect">
            <a:avLst/>
          </a:prstGeom>
          <a:noFill/>
        </p:spPr>
        <p:txBody>
          <a:bodyPr wrap="square" rtlCol="0">
            <a:spAutoFit/>
          </a:bodyPr>
          <a:lstStyle/>
          <a:p>
            <a:r>
              <a:rPr lang="de-DE" sz="1100" dirty="0"/>
              <a:t>Mitja Staub</a:t>
            </a:r>
          </a:p>
          <a:p>
            <a:r>
              <a:rPr lang="de-DE" sz="1100" dirty="0"/>
              <a:t>Präsident</a:t>
            </a:r>
          </a:p>
        </p:txBody>
      </p:sp>
      <p:sp>
        <p:nvSpPr>
          <p:cNvPr id="27" name="Textfeld 26">
            <a:extLst>
              <a:ext uri="{FF2B5EF4-FFF2-40B4-BE49-F238E27FC236}">
                <a16:creationId xmlns:a16="http://schemas.microsoft.com/office/drawing/2014/main" id="{4E95A88A-E775-2809-FEA9-E83094A47F90}"/>
              </a:ext>
            </a:extLst>
          </p:cNvPr>
          <p:cNvSpPr txBox="1"/>
          <p:nvPr/>
        </p:nvSpPr>
        <p:spPr>
          <a:xfrm>
            <a:off x="6657582" y="2790471"/>
            <a:ext cx="1872208" cy="430887"/>
          </a:xfrm>
          <a:prstGeom prst="rect">
            <a:avLst/>
          </a:prstGeom>
          <a:noFill/>
        </p:spPr>
        <p:txBody>
          <a:bodyPr wrap="square" rtlCol="0">
            <a:spAutoFit/>
          </a:bodyPr>
          <a:lstStyle/>
          <a:p>
            <a:r>
              <a:rPr lang="de-DE" sz="1100" dirty="0"/>
              <a:t>Daniel </a:t>
            </a:r>
            <a:r>
              <a:rPr lang="de-DE" sz="1100" dirty="0" err="1"/>
              <a:t>Rychener</a:t>
            </a:r>
            <a:endParaRPr lang="de-DE" sz="1100" dirty="0"/>
          </a:p>
          <a:p>
            <a:r>
              <a:rPr lang="de-DE" sz="1100" dirty="0"/>
              <a:t>Vizepräsident</a:t>
            </a:r>
          </a:p>
        </p:txBody>
      </p:sp>
    </p:spTree>
    <p:extLst>
      <p:ext uri="{BB962C8B-B14F-4D97-AF65-F5344CB8AC3E}">
        <p14:creationId xmlns:p14="http://schemas.microsoft.com/office/powerpoint/2010/main" val="1439666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D289EB5C-2CAA-46C0-AA61-6896C38481F1}"/>
              </a:ext>
            </a:extLst>
          </p:cNvPr>
          <p:cNvSpPr>
            <a:spLocks noGrp="1" noChangeArrowheads="1"/>
          </p:cNvSpPr>
          <p:nvPr>
            <p:ph type="body" sz="half" idx="1"/>
          </p:nvPr>
        </p:nvSpPr>
        <p:spPr>
          <a:xfrm>
            <a:off x="539552" y="532606"/>
            <a:ext cx="7345363" cy="5792788"/>
          </a:xfrm>
        </p:spPr>
        <p:txBody>
          <a:bodyPr/>
          <a:lstStyle/>
          <a:p>
            <a:pPr>
              <a:defRPr/>
            </a:pPr>
            <a:r>
              <a:rPr lang="de-DE" sz="2400" b="1" dirty="0"/>
              <a:t>Konrad </a:t>
            </a:r>
            <a:r>
              <a:rPr lang="de-DE" sz="2400" b="1" dirty="0" err="1"/>
              <a:t>Hauenstein</a:t>
            </a:r>
            <a:r>
              <a:rPr lang="de-DE" sz="2400" b="1" dirty="0"/>
              <a:t>, Klavierspieler</a:t>
            </a:r>
            <a:br>
              <a:rPr lang="de-DE" sz="2400" b="1" dirty="0"/>
            </a:br>
            <a:r>
              <a:rPr lang="de-DE" sz="2400" b="1" dirty="0"/>
              <a:t>20-60 Jahre </a:t>
            </a:r>
            <a:br>
              <a:rPr lang="de-DE" sz="2400" b="1" dirty="0"/>
            </a:br>
            <a:r>
              <a:rPr lang="de-DE" sz="2400" b="1" dirty="0"/>
              <a:t>kleine Rolle</a:t>
            </a:r>
            <a:br>
              <a:rPr lang="de-DE" sz="2400" b="1" dirty="0"/>
            </a:br>
            <a:r>
              <a:rPr lang="de-DE" sz="2400" b="1" dirty="0"/>
              <a:t>25 Proben</a:t>
            </a:r>
          </a:p>
          <a:p>
            <a:pPr marL="0" indent="0">
              <a:buFontTx/>
              <a:buNone/>
              <a:defRPr/>
            </a:pPr>
            <a:endParaRPr lang="de-CH" sz="2400" dirty="0"/>
          </a:p>
          <a:p>
            <a:pPr>
              <a:tabLst>
                <a:tab pos="5850890" algn="l"/>
                <a:tab pos="7651115" algn="l"/>
              </a:tabLst>
            </a:pPr>
            <a:r>
              <a:rPr lang="de-DE" sz="2400" dirty="0">
                <a:effectLst/>
                <a:ea typeface="Times New Roman" panose="02020603050405020304" pitchFamily="18" charset="0"/>
              </a:rPr>
              <a:t>Konrad unterstützt den Chor auf dem Klavier. Das Klavier befindet sich dieses Mal im Restaurant. Gut geschützt vor dem Regen.</a:t>
            </a:r>
            <a:endParaRPr lang="de-CH" sz="2400" dirty="0">
              <a:effectLst/>
              <a:ea typeface="Times New Roman" panose="02020603050405020304" pitchFamily="18" charset="0"/>
            </a:endParaRPr>
          </a:p>
        </p:txBody>
      </p:sp>
    </p:spTree>
    <p:extLst>
      <p:ext uri="{BB962C8B-B14F-4D97-AF65-F5344CB8AC3E}">
        <p14:creationId xmlns:p14="http://schemas.microsoft.com/office/powerpoint/2010/main" val="727825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B33C4C43-E77D-4ADA-B62A-0756305FB9B6}"/>
              </a:ext>
            </a:extLst>
          </p:cNvPr>
          <p:cNvSpPr>
            <a:spLocks noGrp="1" noChangeArrowheads="1"/>
          </p:cNvSpPr>
          <p:nvPr>
            <p:ph type="body" sz="half" idx="1"/>
          </p:nvPr>
        </p:nvSpPr>
        <p:spPr>
          <a:xfrm>
            <a:off x="539552" y="332656"/>
            <a:ext cx="7345363" cy="5792788"/>
          </a:xfrm>
        </p:spPr>
        <p:txBody>
          <a:bodyPr/>
          <a:lstStyle/>
          <a:p>
            <a:pPr>
              <a:tabLst>
                <a:tab pos="5850890" algn="l"/>
                <a:tab pos="7651115" algn="l"/>
              </a:tabLst>
            </a:pPr>
            <a:r>
              <a:rPr lang="de-DE" sz="2400" b="1" dirty="0">
                <a:effectLst/>
                <a:ea typeface="Times New Roman" panose="02020603050405020304" pitchFamily="18" charset="0"/>
              </a:rPr>
              <a:t>Chor und Volk</a:t>
            </a:r>
            <a:br>
              <a:rPr lang="de-DE" sz="2400" b="1" dirty="0">
                <a:effectLst/>
                <a:ea typeface="Times New Roman" panose="02020603050405020304" pitchFamily="18" charset="0"/>
              </a:rPr>
            </a:br>
            <a:r>
              <a:rPr lang="de-DE" sz="2400" b="1" dirty="0">
                <a:effectLst/>
                <a:ea typeface="Times New Roman" panose="02020603050405020304" pitchFamily="18" charset="0"/>
              </a:rPr>
              <a:t>Aufwand: ca. 25 Proben </a:t>
            </a:r>
            <a:br>
              <a:rPr lang="de-DE" sz="2400" b="1" dirty="0">
                <a:effectLst/>
                <a:ea typeface="Times New Roman" panose="02020603050405020304" pitchFamily="18" charset="0"/>
              </a:rPr>
            </a:br>
            <a:r>
              <a:rPr lang="de-DE" sz="2400" b="1" dirty="0">
                <a:effectLst/>
                <a:ea typeface="Times New Roman" panose="02020603050405020304" pitchFamily="18" charset="0"/>
              </a:rPr>
              <a:t>plus Probewochenende </a:t>
            </a:r>
            <a:br>
              <a:rPr lang="de-DE" sz="2400" b="1" dirty="0">
                <a:effectLst/>
                <a:ea typeface="Times New Roman" panose="02020603050405020304" pitchFamily="18" charset="0"/>
              </a:rPr>
            </a:br>
            <a:r>
              <a:rPr lang="de-DE" sz="2400" b="1" dirty="0">
                <a:effectLst/>
                <a:ea typeface="Times New Roman" panose="02020603050405020304" pitchFamily="18" charset="0"/>
              </a:rPr>
              <a:t>plus Intensivwochen</a:t>
            </a:r>
            <a:endParaRPr lang="de-CH" sz="2400" dirty="0">
              <a:effectLst/>
              <a:ea typeface="Times New Roman" panose="02020603050405020304" pitchFamily="18" charset="0"/>
            </a:endParaRPr>
          </a:p>
          <a:p>
            <a:pPr marL="0" indent="0">
              <a:buNone/>
              <a:tabLst>
                <a:tab pos="5850890" algn="l"/>
                <a:tab pos="7651115" algn="l"/>
              </a:tabLst>
            </a:pPr>
            <a:r>
              <a:rPr lang="de-DE" sz="2400" b="1" dirty="0">
                <a:effectLst/>
                <a:ea typeface="Times New Roman" panose="02020603050405020304" pitchFamily="18" charset="0"/>
              </a:rPr>
              <a:t> </a:t>
            </a:r>
            <a:endParaRPr lang="de-CH" sz="2400" dirty="0">
              <a:effectLst/>
              <a:ea typeface="Times New Roman" panose="02020603050405020304" pitchFamily="18" charset="0"/>
            </a:endParaRPr>
          </a:p>
          <a:p>
            <a:pPr marL="342900" lvl="0" indent="-342900">
              <a:buFont typeface="Times New Roman" panose="02020603050405020304" pitchFamily="18" charset="0"/>
              <a:buChar char="•"/>
              <a:tabLst>
                <a:tab pos="457200" algn="l"/>
                <a:tab pos="5850890" algn="l"/>
                <a:tab pos="7651115" algn="l"/>
              </a:tabLst>
            </a:pPr>
            <a:r>
              <a:rPr lang="de-CH" sz="2400" dirty="0">
                <a:effectLst/>
                <a:ea typeface="Times New Roman" panose="02020603050405020304" pitchFamily="18" charset="0"/>
              </a:rPr>
              <a:t>Ist ein gemischter Chor</a:t>
            </a:r>
          </a:p>
          <a:p>
            <a:pPr marL="342900" lvl="0" indent="-342900">
              <a:buFont typeface="Times New Roman" panose="02020603050405020304" pitchFamily="18" charset="0"/>
              <a:buChar char="•"/>
              <a:tabLst>
                <a:tab pos="457200" algn="l"/>
                <a:tab pos="5850890" algn="l"/>
                <a:tab pos="7651115" algn="l"/>
              </a:tabLst>
            </a:pPr>
            <a:r>
              <a:rPr lang="de-CH" sz="2400" dirty="0">
                <a:effectLst/>
                <a:ea typeface="Times New Roman" panose="02020603050405020304" pitchFamily="18" charset="0"/>
              </a:rPr>
              <a:t>Es wird in Mundart und Englisch gesungen.</a:t>
            </a:r>
          </a:p>
          <a:p>
            <a:pPr marL="342900" lvl="0" indent="-342900">
              <a:buFont typeface="Times New Roman" panose="02020603050405020304" pitchFamily="18" charset="0"/>
              <a:buChar char="•"/>
              <a:tabLst>
                <a:tab pos="457200" algn="l"/>
                <a:tab pos="5850890" algn="l"/>
                <a:tab pos="7651115" algn="l"/>
              </a:tabLst>
            </a:pPr>
            <a:r>
              <a:rPr lang="de-CH" sz="2400" dirty="0">
                <a:effectLst/>
                <a:ea typeface="Times New Roman" panose="02020603050405020304" pitchFamily="18" charset="0"/>
              </a:rPr>
              <a:t>Wer im Chor singt spielt gleichzeitig im Volk mit.</a:t>
            </a:r>
          </a:p>
          <a:p>
            <a:pPr marL="342900" lvl="0" indent="-342900">
              <a:buFont typeface="Times New Roman" panose="02020603050405020304" pitchFamily="18" charset="0"/>
              <a:buChar char="•"/>
              <a:tabLst>
                <a:tab pos="457200" algn="l"/>
                <a:tab pos="5850890" algn="l"/>
                <a:tab pos="7651115" algn="l"/>
              </a:tabLst>
            </a:pPr>
            <a:r>
              <a:rPr lang="de-CH" sz="2400" dirty="0">
                <a:effectLst/>
                <a:ea typeface="Times New Roman" panose="02020603050405020304" pitchFamily="18" charset="0"/>
              </a:rPr>
              <a:t>Die einzelnen Personen sprechen eigentlich nicht zum Publikum. Sie haben keinen zugewiesenen Text.</a:t>
            </a:r>
          </a:p>
        </p:txBody>
      </p:sp>
    </p:spTree>
    <p:extLst>
      <p:ext uri="{BB962C8B-B14F-4D97-AF65-F5344CB8AC3E}">
        <p14:creationId xmlns:p14="http://schemas.microsoft.com/office/powerpoint/2010/main" val="27357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B33C4C43-E77D-4ADA-B62A-0756305FB9B6}"/>
              </a:ext>
            </a:extLst>
          </p:cNvPr>
          <p:cNvSpPr>
            <a:spLocks noGrp="1" noChangeArrowheads="1"/>
          </p:cNvSpPr>
          <p:nvPr>
            <p:ph type="body" sz="half" idx="1"/>
          </p:nvPr>
        </p:nvSpPr>
        <p:spPr>
          <a:xfrm>
            <a:off x="539552" y="332656"/>
            <a:ext cx="7345363" cy="5792788"/>
          </a:xfrm>
        </p:spPr>
        <p:txBody>
          <a:bodyPr/>
          <a:lstStyle/>
          <a:p>
            <a:pPr>
              <a:tabLst>
                <a:tab pos="5850890" algn="l"/>
                <a:tab pos="7651115" algn="l"/>
              </a:tabLst>
            </a:pPr>
            <a:r>
              <a:rPr lang="de-DE" sz="2400" b="1" dirty="0">
                <a:ea typeface="Times New Roman" panose="02020603050405020304" pitchFamily="18" charset="0"/>
              </a:rPr>
              <a:t>Dorfbewohner</a:t>
            </a:r>
            <a:br>
              <a:rPr lang="de-DE" sz="2400" b="1" dirty="0">
                <a:ea typeface="Times New Roman" panose="02020603050405020304" pitchFamily="18" charset="0"/>
              </a:rPr>
            </a:br>
            <a:r>
              <a:rPr lang="de-DE" sz="2400" b="1" dirty="0">
                <a:ea typeface="Times New Roman" panose="02020603050405020304" pitchFamily="18" charset="0"/>
              </a:rPr>
              <a:t>Aufwand: ca. 20 Proben </a:t>
            </a:r>
            <a:br>
              <a:rPr lang="de-DE" sz="2400" b="1" dirty="0">
                <a:ea typeface="Times New Roman" panose="02020603050405020304" pitchFamily="18" charset="0"/>
              </a:rPr>
            </a:br>
            <a:r>
              <a:rPr lang="de-DE" sz="2400" b="1" dirty="0">
                <a:ea typeface="Times New Roman" panose="02020603050405020304" pitchFamily="18" charset="0"/>
              </a:rPr>
              <a:t>plus Probewochenende </a:t>
            </a:r>
            <a:br>
              <a:rPr lang="de-DE" sz="2400" b="1" dirty="0">
                <a:ea typeface="Times New Roman" panose="02020603050405020304" pitchFamily="18" charset="0"/>
              </a:rPr>
            </a:br>
            <a:r>
              <a:rPr lang="de-DE" sz="2400" b="1" dirty="0">
                <a:ea typeface="Times New Roman" panose="02020603050405020304" pitchFamily="18" charset="0"/>
              </a:rPr>
              <a:t>plus Intensivwochen</a:t>
            </a:r>
            <a:endParaRPr lang="de-CH" sz="2400" dirty="0">
              <a:ea typeface="Times New Roman" panose="02020603050405020304" pitchFamily="18" charset="0"/>
            </a:endParaRPr>
          </a:p>
          <a:p>
            <a:pPr marL="0" indent="0">
              <a:buNone/>
              <a:tabLst>
                <a:tab pos="5850890" algn="l"/>
                <a:tab pos="7651115" algn="l"/>
              </a:tabLst>
            </a:pPr>
            <a:endParaRPr lang="de-CH" sz="2400" dirty="0">
              <a:ea typeface="Times New Roman" panose="02020603050405020304" pitchFamily="18" charset="0"/>
            </a:endParaRPr>
          </a:p>
          <a:p>
            <a:pPr lvl="0">
              <a:buFont typeface="Times New Roman" panose="02020603050405020304" pitchFamily="18" charset="0"/>
              <a:buChar char="•"/>
              <a:tabLst>
                <a:tab pos="457200" algn="l"/>
                <a:tab pos="5850890" algn="l"/>
                <a:tab pos="7651115" algn="l"/>
              </a:tabLst>
            </a:pPr>
            <a:r>
              <a:rPr lang="de-CH" sz="2400" dirty="0">
                <a:ea typeface="Times New Roman" panose="02020603050405020304" pitchFamily="18" charset="0"/>
              </a:rPr>
              <a:t>Es ist auch möglich, einfach beim Volk in allen Volksszenen mitzuwirken. </a:t>
            </a:r>
          </a:p>
          <a:p>
            <a:pPr lvl="0">
              <a:buFont typeface="Times New Roman" panose="02020603050405020304" pitchFamily="18" charset="0"/>
              <a:buChar char="•"/>
              <a:tabLst>
                <a:tab pos="457200" algn="l"/>
                <a:tab pos="5850890" algn="l"/>
                <a:tab pos="7651115" algn="l"/>
              </a:tabLst>
            </a:pPr>
            <a:r>
              <a:rPr lang="de-CH" sz="2400" dirty="0">
                <a:ea typeface="Times New Roman" panose="02020603050405020304" pitchFamily="18" charset="0"/>
              </a:rPr>
              <a:t>Das Volk hat keinen zugewiesenen Text und spricht eigentlich nicht zum Publikum.</a:t>
            </a:r>
          </a:p>
          <a:p>
            <a:pPr lvl="0">
              <a:buFont typeface="Times New Roman" panose="02020603050405020304" pitchFamily="18" charset="0"/>
              <a:buChar char="•"/>
              <a:tabLst>
                <a:tab pos="457200" algn="l"/>
                <a:tab pos="5850890" algn="l"/>
                <a:tab pos="7651115" algn="l"/>
              </a:tabLst>
            </a:pPr>
            <a:r>
              <a:rPr lang="de-CH" sz="2400" dirty="0">
                <a:ea typeface="Times New Roman" panose="02020603050405020304" pitchFamily="18" charset="0"/>
              </a:rPr>
              <a:t>Das Volk belebt die Bühne und schmückt die Szenen.</a:t>
            </a:r>
          </a:p>
          <a:p>
            <a:pPr lvl="0">
              <a:buFont typeface="Times New Roman" panose="02020603050405020304" pitchFamily="18" charset="0"/>
              <a:buChar char="•"/>
              <a:tabLst>
                <a:tab pos="457200" algn="l"/>
                <a:tab pos="5850890" algn="l"/>
                <a:tab pos="7651115" algn="l"/>
              </a:tabLst>
            </a:pPr>
            <a:r>
              <a:rPr lang="de-CH" sz="2400" dirty="0">
                <a:ea typeface="Times New Roman" panose="02020603050405020304" pitchFamily="18" charset="0"/>
              </a:rPr>
              <a:t>Das Volk macht ein Freilichttheater aus. </a:t>
            </a:r>
          </a:p>
          <a:p>
            <a:pPr>
              <a:tabLst>
                <a:tab pos="5850890" algn="l"/>
                <a:tab pos="7651115" algn="l"/>
              </a:tabLst>
            </a:pPr>
            <a:endParaRPr lang="de-CH" sz="2400" dirty="0">
              <a:effectLst/>
              <a:ea typeface="Times New Roman" panose="02020603050405020304" pitchFamily="18" charset="0"/>
            </a:endParaRPr>
          </a:p>
        </p:txBody>
      </p:sp>
    </p:spTree>
    <p:extLst>
      <p:ext uri="{BB962C8B-B14F-4D97-AF65-F5344CB8AC3E}">
        <p14:creationId xmlns:p14="http://schemas.microsoft.com/office/powerpoint/2010/main" val="3593323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B33C4C43-E77D-4ADA-B62A-0756305FB9B6}"/>
              </a:ext>
            </a:extLst>
          </p:cNvPr>
          <p:cNvSpPr>
            <a:spLocks noGrp="1" noChangeArrowheads="1"/>
          </p:cNvSpPr>
          <p:nvPr>
            <p:ph type="body" sz="half" idx="1"/>
          </p:nvPr>
        </p:nvSpPr>
        <p:spPr>
          <a:xfrm>
            <a:off x="539552" y="332656"/>
            <a:ext cx="7345363" cy="5792788"/>
          </a:xfrm>
        </p:spPr>
        <p:txBody>
          <a:bodyPr/>
          <a:lstStyle/>
          <a:p>
            <a:pPr>
              <a:tabLst>
                <a:tab pos="5850890" algn="l"/>
                <a:tab pos="7651115" algn="l"/>
              </a:tabLst>
            </a:pPr>
            <a:r>
              <a:rPr lang="de-DE" sz="2400" b="1" dirty="0">
                <a:ea typeface="Times New Roman" panose="02020603050405020304" pitchFamily="18" charset="0"/>
              </a:rPr>
              <a:t>Kinder</a:t>
            </a:r>
            <a:br>
              <a:rPr lang="de-DE" sz="2400" b="1" dirty="0">
                <a:ea typeface="Times New Roman" panose="02020603050405020304" pitchFamily="18" charset="0"/>
              </a:rPr>
            </a:br>
            <a:r>
              <a:rPr lang="de-DE" sz="2400" b="1" dirty="0">
                <a:ea typeface="Times New Roman" panose="02020603050405020304" pitchFamily="18" charset="0"/>
              </a:rPr>
              <a:t>Aufwand: ca. 10 Proben </a:t>
            </a:r>
            <a:br>
              <a:rPr lang="de-DE" sz="2400" b="1" dirty="0">
                <a:ea typeface="Times New Roman" panose="02020603050405020304" pitchFamily="18" charset="0"/>
              </a:rPr>
            </a:br>
            <a:r>
              <a:rPr lang="de-DE" sz="2400" b="1" dirty="0">
                <a:ea typeface="Times New Roman" panose="02020603050405020304" pitchFamily="18" charset="0"/>
              </a:rPr>
              <a:t>plus Probewochenende </a:t>
            </a:r>
            <a:br>
              <a:rPr lang="de-DE" sz="2400" b="1" dirty="0">
                <a:ea typeface="Times New Roman" panose="02020603050405020304" pitchFamily="18" charset="0"/>
              </a:rPr>
            </a:br>
            <a:r>
              <a:rPr lang="de-DE" sz="2400" b="1" dirty="0">
                <a:ea typeface="Times New Roman" panose="02020603050405020304" pitchFamily="18" charset="0"/>
              </a:rPr>
              <a:t>plus Intensivwochen</a:t>
            </a:r>
            <a:endParaRPr lang="de-CH" sz="2400" dirty="0">
              <a:ea typeface="Times New Roman" panose="02020603050405020304" pitchFamily="18" charset="0"/>
            </a:endParaRPr>
          </a:p>
          <a:p>
            <a:pPr marL="0" indent="0">
              <a:buNone/>
              <a:tabLst>
                <a:tab pos="5850890" algn="l"/>
                <a:tab pos="7651115" algn="l"/>
              </a:tabLst>
            </a:pPr>
            <a:endParaRPr lang="de-CH" sz="2400" dirty="0">
              <a:ea typeface="Times New Roman" panose="02020603050405020304" pitchFamily="18" charset="0"/>
            </a:endParaRPr>
          </a:p>
          <a:p>
            <a:pPr lvl="0">
              <a:buFont typeface="Times New Roman" panose="02020603050405020304" pitchFamily="18" charset="0"/>
              <a:buChar char="•"/>
              <a:tabLst>
                <a:tab pos="457200" algn="l"/>
                <a:tab pos="5850890" algn="l"/>
                <a:tab pos="7651115" algn="l"/>
              </a:tabLst>
            </a:pPr>
            <a:r>
              <a:rPr lang="de-CH" sz="2400" dirty="0">
                <a:ea typeface="Times New Roman" panose="02020603050405020304" pitchFamily="18" charset="0"/>
              </a:rPr>
              <a:t>Es ist auch möglich, als ganze Familie mitzumachen. </a:t>
            </a:r>
          </a:p>
          <a:p>
            <a:pPr lvl="0">
              <a:buFont typeface="Times New Roman" panose="02020603050405020304" pitchFamily="18" charset="0"/>
              <a:buChar char="•"/>
              <a:tabLst>
                <a:tab pos="457200" algn="l"/>
                <a:tab pos="5850890" algn="l"/>
                <a:tab pos="7651115" algn="l"/>
              </a:tabLst>
            </a:pPr>
            <a:r>
              <a:rPr lang="de-CH" sz="2400" dirty="0">
                <a:ea typeface="Times New Roman" panose="02020603050405020304" pitchFamily="18" charset="0"/>
              </a:rPr>
              <a:t>Die Kinder haben keinen zugewiesenen Text und sprechen eigentlich nicht zum Publikum.</a:t>
            </a:r>
          </a:p>
          <a:p>
            <a:pPr lvl="0">
              <a:buFont typeface="Times New Roman" panose="02020603050405020304" pitchFamily="18" charset="0"/>
              <a:buChar char="•"/>
              <a:tabLst>
                <a:tab pos="457200" algn="l"/>
                <a:tab pos="5850890" algn="l"/>
                <a:tab pos="7651115" algn="l"/>
              </a:tabLst>
            </a:pPr>
            <a:r>
              <a:rPr lang="de-CH" sz="2400" dirty="0">
                <a:ea typeface="Times New Roman" panose="02020603050405020304" pitchFamily="18" charset="0"/>
              </a:rPr>
              <a:t>Die Kinder beleben die Bühne und schmücken die Szenen.</a:t>
            </a:r>
          </a:p>
          <a:p>
            <a:pPr>
              <a:tabLst>
                <a:tab pos="5850890" algn="l"/>
                <a:tab pos="7651115" algn="l"/>
              </a:tabLst>
            </a:pPr>
            <a:endParaRPr lang="de-CH" sz="2400" dirty="0">
              <a:effectLst/>
              <a:ea typeface="Times New Roman" panose="02020603050405020304" pitchFamily="18" charset="0"/>
            </a:endParaRPr>
          </a:p>
        </p:txBody>
      </p:sp>
    </p:spTree>
    <p:extLst>
      <p:ext uri="{BB962C8B-B14F-4D97-AF65-F5344CB8AC3E}">
        <p14:creationId xmlns:p14="http://schemas.microsoft.com/office/powerpoint/2010/main" val="2714012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B33C4C43-E77D-4ADA-B62A-0756305FB9B6}"/>
              </a:ext>
            </a:extLst>
          </p:cNvPr>
          <p:cNvSpPr>
            <a:spLocks noGrp="1" noChangeArrowheads="1"/>
          </p:cNvSpPr>
          <p:nvPr>
            <p:ph type="body" sz="half" idx="1"/>
          </p:nvPr>
        </p:nvSpPr>
        <p:spPr>
          <a:xfrm>
            <a:off x="539552" y="620688"/>
            <a:ext cx="7345363" cy="5792788"/>
          </a:xfrm>
        </p:spPr>
        <p:txBody>
          <a:bodyPr/>
          <a:lstStyle/>
          <a:p>
            <a:pPr>
              <a:tabLst>
                <a:tab pos="5850890" algn="l"/>
                <a:tab pos="7651115" algn="l"/>
              </a:tabLst>
            </a:pPr>
            <a:r>
              <a:rPr lang="de-DE" sz="2400" b="1" dirty="0">
                <a:effectLst/>
                <a:ea typeface="Times New Roman" panose="02020603050405020304" pitchFamily="18" charset="0"/>
              </a:rPr>
              <a:t>Volks- und Chorszenen</a:t>
            </a:r>
            <a:endParaRPr lang="de-CH" sz="2400" dirty="0">
              <a:effectLst/>
              <a:ea typeface="Times New Roman" panose="02020603050405020304" pitchFamily="18" charset="0"/>
            </a:endParaRPr>
          </a:p>
          <a:p>
            <a:pPr marL="0" indent="0">
              <a:buNone/>
              <a:tabLst>
                <a:tab pos="5850890" algn="l"/>
                <a:tab pos="7651115" algn="l"/>
              </a:tabLst>
            </a:pPr>
            <a:endParaRPr lang="de-CH" sz="1800" dirty="0">
              <a:effectLst/>
              <a:ea typeface="Times New Roman" panose="02020603050405020304" pitchFamily="18" charset="0"/>
            </a:endParaRPr>
          </a:p>
          <a:p>
            <a:pPr>
              <a:tabLst>
                <a:tab pos="5850890" algn="l"/>
                <a:tab pos="7651115" algn="l"/>
              </a:tabLst>
            </a:pPr>
            <a:r>
              <a:rPr lang="de-DE" sz="1800" dirty="0">
                <a:effectLst/>
                <a:ea typeface="Times New Roman" panose="02020603050405020304" pitchFamily="18" charset="0"/>
              </a:rPr>
              <a:t>Szene 1.1: Das Theater beginnt mit einem richtigen Dorfauflauf. Am Schluss wird das Lied „</a:t>
            </a:r>
            <a:r>
              <a:rPr lang="de-DE" sz="1800" dirty="0" err="1">
                <a:effectLst/>
                <a:ea typeface="Times New Roman" panose="02020603050405020304" pitchFamily="18" charset="0"/>
              </a:rPr>
              <a:t>Chirpy</a:t>
            </a:r>
            <a:r>
              <a:rPr lang="de-DE" sz="1800" dirty="0">
                <a:effectLst/>
                <a:ea typeface="Times New Roman" panose="02020603050405020304" pitchFamily="18" charset="0"/>
              </a:rPr>
              <a:t>“ auf Mundart gesungen.</a:t>
            </a:r>
            <a:endParaRPr lang="de-CH" sz="1800" dirty="0">
              <a:effectLst/>
              <a:ea typeface="Times New Roman" panose="02020603050405020304" pitchFamily="18" charset="0"/>
            </a:endParaRPr>
          </a:p>
          <a:p>
            <a:pPr>
              <a:tabLst>
                <a:tab pos="5850890" algn="l"/>
                <a:tab pos="7651115" algn="l"/>
              </a:tabLst>
            </a:pPr>
            <a:r>
              <a:rPr lang="de-DE" sz="1800" dirty="0">
                <a:effectLst/>
                <a:ea typeface="Times New Roman" panose="02020603050405020304" pitchFamily="18" charset="0"/>
              </a:rPr>
              <a:t>Szene 1.8: Der Männerchor beginnt mit dem Lied „</a:t>
            </a:r>
            <a:r>
              <a:rPr lang="de-DE" sz="1800" dirty="0" err="1">
                <a:effectLst/>
                <a:ea typeface="Times New Roman" panose="02020603050405020304" pitchFamily="18" charset="0"/>
                <a:cs typeface="Calibri" panose="020F0502020204030204" pitchFamily="34" charset="0"/>
              </a:rPr>
              <a:t>D`Psyche</a:t>
            </a:r>
            <a:r>
              <a:rPr lang="de-DE" sz="1800" dirty="0">
                <a:effectLst/>
                <a:ea typeface="Times New Roman" panose="02020603050405020304" pitchFamily="18" charset="0"/>
                <a:cs typeface="Calibri" panose="020F0502020204030204" pitchFamily="34" charset="0"/>
              </a:rPr>
              <a:t> </a:t>
            </a:r>
            <a:r>
              <a:rPr lang="de-DE" sz="1800" dirty="0" err="1">
                <a:effectLst/>
                <a:ea typeface="Times New Roman" panose="02020603050405020304" pitchFamily="18" charset="0"/>
                <a:cs typeface="Calibri" panose="020F0502020204030204" pitchFamily="34" charset="0"/>
              </a:rPr>
              <a:t>vo</a:t>
            </a:r>
            <a:r>
              <a:rPr lang="de-DE" sz="1800" dirty="0">
                <a:effectLst/>
                <a:ea typeface="Times New Roman" panose="02020603050405020304" pitchFamily="18" charset="0"/>
                <a:cs typeface="Calibri" panose="020F0502020204030204" pitchFamily="34" charset="0"/>
              </a:rPr>
              <a:t> </a:t>
            </a:r>
            <a:r>
              <a:rPr lang="de-DE" sz="1800" dirty="0" err="1">
                <a:effectLst/>
                <a:ea typeface="Times New Roman" panose="02020603050405020304" pitchFamily="18" charset="0"/>
                <a:cs typeface="Calibri" panose="020F0502020204030204" pitchFamily="34" charset="0"/>
              </a:rPr>
              <a:t>dr</a:t>
            </a:r>
            <a:r>
              <a:rPr lang="de-DE" sz="1800" dirty="0">
                <a:effectLst/>
                <a:ea typeface="Times New Roman" panose="02020603050405020304" pitchFamily="18" charset="0"/>
                <a:cs typeface="Calibri" panose="020F0502020204030204" pitchFamily="34" charset="0"/>
              </a:rPr>
              <a:t> </a:t>
            </a:r>
            <a:r>
              <a:rPr lang="de-DE" sz="1800" dirty="0" err="1">
                <a:effectLst/>
                <a:ea typeface="Times New Roman" panose="02020603050405020304" pitchFamily="18" charset="0"/>
                <a:cs typeface="Calibri" panose="020F0502020204030204" pitchFamily="34" charset="0"/>
              </a:rPr>
              <a:t>Frou</a:t>
            </a:r>
            <a:r>
              <a:rPr lang="de-DE" sz="1800" dirty="0">
                <a:effectLst/>
                <a:ea typeface="Times New Roman" panose="02020603050405020304" pitchFamily="18" charset="0"/>
                <a:cs typeface="Calibri" panose="020F0502020204030204" pitchFamily="34" charset="0"/>
              </a:rPr>
              <a:t>“ von Mani Matter. Später singen die Frauen auch mit.</a:t>
            </a:r>
            <a:endParaRPr lang="de-CH" sz="1800" dirty="0">
              <a:effectLst/>
              <a:ea typeface="Times New Roman" panose="02020603050405020304" pitchFamily="18" charset="0"/>
            </a:endParaRPr>
          </a:p>
          <a:p>
            <a:pPr>
              <a:tabLst>
                <a:tab pos="5850890" algn="l"/>
                <a:tab pos="7651115" algn="l"/>
              </a:tabLst>
            </a:pPr>
            <a:r>
              <a:rPr lang="de-DE" sz="1800" dirty="0">
                <a:effectLst/>
                <a:ea typeface="Times New Roman" panose="02020603050405020304" pitchFamily="18" charset="0"/>
                <a:cs typeface="Calibri" panose="020F0502020204030204" pitchFamily="34" charset="0"/>
              </a:rPr>
              <a:t>Szene 2.2: Der Frauenchor wehrt sich in der Stadt Bern gegen die Männerherrlichkeit.</a:t>
            </a:r>
            <a:endParaRPr lang="de-CH" sz="1800" dirty="0">
              <a:effectLst/>
              <a:ea typeface="Times New Roman" panose="02020603050405020304" pitchFamily="18" charset="0"/>
            </a:endParaRPr>
          </a:p>
          <a:p>
            <a:pPr>
              <a:tabLst>
                <a:tab pos="5850890" algn="l"/>
                <a:tab pos="7651115" algn="l"/>
              </a:tabLst>
            </a:pPr>
            <a:r>
              <a:rPr lang="de-DE" sz="1800" dirty="0">
                <a:effectLst/>
                <a:ea typeface="Times New Roman" panose="02020603050405020304" pitchFamily="18" charset="0"/>
                <a:cs typeface="Calibri" panose="020F0502020204030204" pitchFamily="34" charset="0"/>
              </a:rPr>
              <a:t>Szene 3.7: Das Volk aus dem Dorf freut sich nicht über die Veranstaltung von Nora und wehrt sich mit einem Sprechchor.</a:t>
            </a:r>
            <a:endParaRPr lang="de-CH" sz="1800" dirty="0">
              <a:effectLst/>
              <a:ea typeface="Times New Roman" panose="02020603050405020304" pitchFamily="18" charset="0"/>
            </a:endParaRPr>
          </a:p>
          <a:p>
            <a:pPr>
              <a:tabLst>
                <a:tab pos="5850890" algn="l"/>
                <a:tab pos="7651115" algn="l"/>
              </a:tabLst>
            </a:pPr>
            <a:r>
              <a:rPr lang="de-DE" sz="1800" dirty="0">
                <a:effectLst/>
                <a:ea typeface="Times New Roman" panose="02020603050405020304" pitchFamily="18" charset="0"/>
                <a:cs typeface="Calibri" panose="020F0502020204030204" pitchFamily="34" charset="0"/>
              </a:rPr>
              <a:t>Szene 4.1: Die </a:t>
            </a:r>
            <a:r>
              <a:rPr lang="de-DE" sz="1800" dirty="0" err="1">
                <a:effectLst/>
                <a:ea typeface="Times New Roman" panose="02020603050405020304" pitchFamily="18" charset="0"/>
                <a:cs typeface="Calibri" panose="020F0502020204030204" pitchFamily="34" charset="0"/>
              </a:rPr>
              <a:t>grosse</a:t>
            </a:r>
            <a:r>
              <a:rPr lang="de-DE" sz="1800" dirty="0">
                <a:effectLst/>
                <a:ea typeface="Times New Roman" panose="02020603050405020304" pitchFamily="18" charset="0"/>
                <a:cs typeface="Calibri" panose="020F0502020204030204" pitchFamily="34" charset="0"/>
              </a:rPr>
              <a:t> Demonstration in Bern. Da braucht es alle. Da geht so richtig die Post ab. Es wird ein Lied gesungen.</a:t>
            </a:r>
            <a:endParaRPr lang="de-CH" sz="1800" dirty="0">
              <a:effectLst/>
              <a:ea typeface="Times New Roman" panose="02020603050405020304" pitchFamily="18" charset="0"/>
            </a:endParaRPr>
          </a:p>
          <a:p>
            <a:pPr>
              <a:tabLst>
                <a:tab pos="5850890" algn="l"/>
                <a:tab pos="7651115" algn="l"/>
              </a:tabLst>
            </a:pPr>
            <a:r>
              <a:rPr lang="de-DE" sz="1800" dirty="0">
                <a:effectLst/>
                <a:ea typeface="Times New Roman" panose="02020603050405020304" pitchFamily="18" charset="0"/>
                <a:cs typeface="Calibri" panose="020F0502020204030204" pitchFamily="34" charset="0"/>
              </a:rPr>
              <a:t>Szene 4.5: Die Frauen sitzen zusammen im Bären und streiken. Der Frauenchor singt ein Mundartlied.</a:t>
            </a:r>
            <a:endParaRPr lang="de-CH" sz="1800" dirty="0">
              <a:effectLst/>
              <a:ea typeface="Times New Roman" panose="02020603050405020304" pitchFamily="18" charset="0"/>
            </a:endParaRPr>
          </a:p>
          <a:p>
            <a:pPr>
              <a:tabLst>
                <a:tab pos="5850890" algn="l"/>
                <a:tab pos="7651115" algn="l"/>
              </a:tabLst>
            </a:pPr>
            <a:r>
              <a:rPr lang="de-DE" sz="1800" dirty="0">
                <a:effectLst/>
                <a:ea typeface="Times New Roman" panose="02020603050405020304" pitchFamily="18" charset="0"/>
                <a:cs typeface="Calibri" panose="020F0502020204030204" pitchFamily="34" charset="0"/>
              </a:rPr>
              <a:t>Szene 4.8: Der Streik wird von den Männern aufgelöst.</a:t>
            </a:r>
            <a:endParaRPr lang="de-CH" sz="1800" dirty="0">
              <a:effectLst/>
              <a:ea typeface="Times New Roman" panose="02020603050405020304" pitchFamily="18" charset="0"/>
            </a:endParaRPr>
          </a:p>
          <a:p>
            <a:pPr>
              <a:tabLst>
                <a:tab pos="5850890" algn="l"/>
                <a:tab pos="7651115" algn="l"/>
              </a:tabLst>
            </a:pPr>
            <a:r>
              <a:rPr lang="de-DE" sz="1800" dirty="0">
                <a:effectLst/>
                <a:ea typeface="Times New Roman" panose="02020603050405020304" pitchFamily="18" charset="0"/>
                <a:cs typeface="Calibri" panose="020F0502020204030204" pitchFamily="34" charset="0"/>
              </a:rPr>
              <a:t>Szene 5.4: Die Schlussszene findet auf dem Dorfplatz statt. Zum Schluss wird das Lied „</a:t>
            </a:r>
            <a:r>
              <a:rPr lang="de-DE" sz="1800" dirty="0" err="1">
                <a:effectLst/>
                <a:ea typeface="Times New Roman" panose="02020603050405020304" pitchFamily="18" charset="0"/>
                <a:cs typeface="Calibri" panose="020F0502020204030204" pitchFamily="34" charset="0"/>
              </a:rPr>
              <a:t>Chirpy</a:t>
            </a:r>
            <a:r>
              <a:rPr lang="de-DE" sz="1800" dirty="0">
                <a:effectLst/>
                <a:ea typeface="Times New Roman" panose="02020603050405020304" pitchFamily="18" charset="0"/>
                <a:cs typeface="Calibri" panose="020F0502020204030204" pitchFamily="34" charset="0"/>
              </a:rPr>
              <a:t>“ auf Englisch gesungen.</a:t>
            </a:r>
            <a:endParaRPr lang="de-CH" sz="1800" dirty="0">
              <a:effectLst/>
              <a:ea typeface="Times New Roman" panose="02020603050405020304" pitchFamily="18" charset="0"/>
            </a:endParaRPr>
          </a:p>
        </p:txBody>
      </p:sp>
    </p:spTree>
    <p:extLst>
      <p:ext uri="{BB962C8B-B14F-4D97-AF65-F5344CB8AC3E}">
        <p14:creationId xmlns:p14="http://schemas.microsoft.com/office/powerpoint/2010/main" val="1539040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55282F40-B824-423D-9B13-E3E5F82F1C76}"/>
              </a:ext>
            </a:extLst>
          </p:cNvPr>
          <p:cNvSpPr>
            <a:spLocks noGrp="1" noChangeArrowheads="1"/>
          </p:cNvSpPr>
          <p:nvPr>
            <p:ph type="body" idx="1"/>
          </p:nvPr>
        </p:nvSpPr>
        <p:spPr>
          <a:xfrm>
            <a:off x="611560" y="404664"/>
            <a:ext cx="7283450" cy="5792788"/>
          </a:xfrm>
        </p:spPr>
        <p:txBody>
          <a:bodyPr/>
          <a:lstStyle/>
          <a:p>
            <a:pPr>
              <a:tabLst>
                <a:tab pos="5850890" algn="l"/>
                <a:tab pos="7651115" algn="l"/>
              </a:tabLst>
            </a:pPr>
            <a:r>
              <a:rPr lang="de-DE" sz="2400" b="1" dirty="0">
                <a:effectLst/>
                <a:ea typeface="Times New Roman" panose="02020603050405020304" pitchFamily="18" charset="0"/>
              </a:rPr>
              <a:t>Aufwand</a:t>
            </a:r>
            <a:endParaRPr lang="de-CH" sz="2400" b="1" dirty="0">
              <a:ea typeface="Times New Roman" panose="02020603050405020304" pitchFamily="18" charset="0"/>
            </a:endParaRPr>
          </a:p>
          <a:p>
            <a:pPr marL="0" indent="0">
              <a:buNone/>
              <a:tabLst>
                <a:tab pos="5850890" algn="l"/>
                <a:tab pos="7651115" algn="l"/>
              </a:tabLst>
            </a:pPr>
            <a:endParaRPr lang="de-CH" sz="1800" dirty="0">
              <a:effectLst/>
              <a:ea typeface="Times New Roman" panose="02020603050405020304" pitchFamily="18" charset="0"/>
            </a:endParaRPr>
          </a:p>
          <a:p>
            <a:pPr marL="342900" lvl="0" indent="-342900">
              <a:buFont typeface="Times New Roman" panose="02020603050405020304" pitchFamily="18" charset="0"/>
              <a:buChar char="•"/>
              <a:tabLst>
                <a:tab pos="457200" algn="l"/>
                <a:tab pos="5850890" algn="l"/>
                <a:tab pos="7651115" algn="l"/>
              </a:tabLst>
            </a:pPr>
            <a:r>
              <a:rPr lang="de-CH" sz="2000" dirty="0">
                <a:effectLst/>
                <a:ea typeface="Times New Roman" panose="02020603050405020304" pitchFamily="18" charset="0"/>
              </a:rPr>
              <a:t>Biografie schreiben bis zum 15. August 2022</a:t>
            </a:r>
          </a:p>
          <a:p>
            <a:pPr marL="342900" lvl="0" indent="-342900">
              <a:buFont typeface="Times New Roman" panose="02020603050405020304" pitchFamily="18" charset="0"/>
              <a:buChar char="•"/>
              <a:tabLst>
                <a:tab pos="457200" algn="l"/>
                <a:tab pos="5850890" algn="l"/>
                <a:tab pos="7651115" algn="l"/>
              </a:tabLst>
            </a:pPr>
            <a:r>
              <a:rPr lang="de-CH" sz="2000" dirty="0">
                <a:effectLst/>
                <a:ea typeface="Times New Roman" panose="02020603050405020304" pitchFamily="18" charset="0"/>
              </a:rPr>
              <a:t>Kleiderprobe am 25. und 26. August</a:t>
            </a:r>
            <a:r>
              <a:rPr lang="de-CH" sz="2000" dirty="0">
                <a:ea typeface="Times New Roman" panose="02020603050405020304" pitchFamily="18" charset="0"/>
              </a:rPr>
              <a:t> und</a:t>
            </a:r>
            <a:r>
              <a:rPr lang="de-CH" sz="2000" dirty="0">
                <a:effectLst/>
                <a:ea typeface="Times New Roman" panose="02020603050405020304" pitchFamily="18" charset="0"/>
              </a:rPr>
              <a:t> </a:t>
            </a:r>
            <a:br>
              <a:rPr lang="de-CH" sz="2000" dirty="0">
                <a:effectLst/>
                <a:ea typeface="Times New Roman" panose="02020603050405020304" pitchFamily="18" charset="0"/>
              </a:rPr>
            </a:br>
            <a:r>
              <a:rPr lang="de-CH" sz="2000" dirty="0">
                <a:effectLst/>
                <a:ea typeface="Times New Roman" panose="02020603050405020304" pitchFamily="18" charset="0"/>
              </a:rPr>
              <a:t>1. und 2. September 2022</a:t>
            </a:r>
          </a:p>
          <a:p>
            <a:pPr marL="342900" lvl="0" indent="-342900">
              <a:buFont typeface="Times New Roman" panose="02020603050405020304" pitchFamily="18" charset="0"/>
              <a:buChar char="•"/>
              <a:tabLst>
                <a:tab pos="457200" algn="l"/>
                <a:tab pos="5850890" algn="l"/>
                <a:tab pos="7651115" algn="l"/>
              </a:tabLst>
            </a:pPr>
            <a:r>
              <a:rPr lang="de-CH" sz="2000" dirty="0">
                <a:effectLst/>
                <a:ea typeface="Times New Roman" panose="02020603050405020304" pitchFamily="18" charset="0"/>
              </a:rPr>
              <a:t>Fototermin für ein gemeinsames Foto am 17. September</a:t>
            </a:r>
          </a:p>
          <a:p>
            <a:pPr marL="342900" lvl="0" indent="-342900">
              <a:buFont typeface="Times New Roman" panose="02020603050405020304" pitchFamily="18" charset="0"/>
              <a:buChar char="•"/>
              <a:tabLst>
                <a:tab pos="457200" algn="l"/>
                <a:tab pos="5850890" algn="l"/>
                <a:tab pos="7651115" algn="l"/>
              </a:tabLst>
            </a:pPr>
            <a:r>
              <a:rPr lang="de-CH" sz="2000" dirty="0">
                <a:effectLst/>
                <a:ea typeface="Times New Roman" panose="02020603050405020304" pitchFamily="18" charset="0"/>
              </a:rPr>
              <a:t>Am Samstag, den 7. Januar 2023 Startanlass.</a:t>
            </a:r>
          </a:p>
          <a:p>
            <a:pPr marL="342900" lvl="0" indent="-342900">
              <a:buFont typeface="Times New Roman" panose="02020603050405020304" pitchFamily="18" charset="0"/>
              <a:buChar char="•"/>
              <a:tabLst>
                <a:tab pos="457200" algn="l"/>
                <a:tab pos="5850890" algn="l"/>
                <a:tab pos="7651115" algn="l"/>
              </a:tabLst>
            </a:pPr>
            <a:r>
              <a:rPr lang="de-CH" sz="2000" dirty="0">
                <a:effectLst/>
                <a:ea typeface="Times New Roman" panose="02020603050405020304" pitchFamily="18" charset="0"/>
              </a:rPr>
              <a:t>Anfangs Januar beginnen die Proben nach Probeplan.</a:t>
            </a:r>
          </a:p>
          <a:p>
            <a:pPr marL="342900" lvl="0" indent="-342900">
              <a:buFont typeface="Times New Roman" panose="02020603050405020304" pitchFamily="18" charset="0"/>
              <a:buChar char="•"/>
              <a:tabLst>
                <a:tab pos="457200" algn="l"/>
                <a:tab pos="5850890" algn="l"/>
                <a:tab pos="7651115" algn="l"/>
              </a:tabLst>
            </a:pPr>
            <a:r>
              <a:rPr lang="de-CH" sz="2000" dirty="0">
                <a:effectLst/>
                <a:ea typeface="Times New Roman" panose="02020603050405020304" pitchFamily="18" charset="0"/>
              </a:rPr>
              <a:t>Anfangs April beginnen die Proben am Spielort.</a:t>
            </a:r>
          </a:p>
          <a:p>
            <a:pPr marL="342900" lvl="0" indent="-342900">
              <a:buFont typeface="Times New Roman" panose="02020603050405020304" pitchFamily="18" charset="0"/>
              <a:buChar char="•"/>
              <a:tabLst>
                <a:tab pos="457200" algn="l"/>
                <a:tab pos="5850890" algn="l"/>
                <a:tab pos="7651115" algn="l"/>
              </a:tabLst>
            </a:pPr>
            <a:r>
              <a:rPr lang="de-CH" sz="2000" dirty="0">
                <a:effectLst/>
                <a:ea typeface="Times New Roman" panose="02020603050405020304" pitchFamily="18" charset="0"/>
              </a:rPr>
              <a:t>Am 22. und 23. April 2023 findet das erste Probewochenende statt, wenn möglich vor Ort.</a:t>
            </a:r>
          </a:p>
          <a:p>
            <a:pPr marL="342900" lvl="0" indent="-342900">
              <a:buFont typeface="Times New Roman" panose="02020603050405020304" pitchFamily="18" charset="0"/>
              <a:buChar char="•"/>
              <a:tabLst>
                <a:tab pos="457200" algn="l"/>
                <a:tab pos="5850890" algn="l"/>
                <a:tab pos="7651115" algn="l"/>
              </a:tabLst>
            </a:pPr>
            <a:r>
              <a:rPr lang="de-CH" sz="2000" dirty="0">
                <a:effectLst/>
                <a:ea typeface="Times New Roman" panose="02020603050405020304" pitchFamily="18" charset="0"/>
              </a:rPr>
              <a:t>Am 27. und 28. Mai (Pfingsten) findet das zweite Probewochenende statt.</a:t>
            </a:r>
          </a:p>
          <a:p>
            <a:pPr marL="342900" lvl="0" indent="-342900">
              <a:buFont typeface="Times New Roman" panose="02020603050405020304" pitchFamily="18" charset="0"/>
              <a:buChar char="•"/>
              <a:tabLst>
                <a:tab pos="457200" algn="l"/>
                <a:tab pos="5850890" algn="l"/>
                <a:tab pos="7651115" algn="l"/>
              </a:tabLst>
            </a:pPr>
            <a:r>
              <a:rPr lang="de-CH" sz="2000" dirty="0">
                <a:effectLst/>
                <a:ea typeface="Times New Roman" panose="02020603050405020304" pitchFamily="18" charset="0"/>
              </a:rPr>
              <a:t>Ab Dienstag, den 30. Mai 2023 wird zwei Wochen intensiv geprobt.</a:t>
            </a:r>
          </a:p>
          <a:p>
            <a:pPr marL="342900" lvl="0" indent="-342900">
              <a:buFont typeface="Times New Roman" panose="02020603050405020304" pitchFamily="18" charset="0"/>
              <a:buChar char="•"/>
              <a:tabLst>
                <a:tab pos="457200" algn="l"/>
                <a:tab pos="5850890" algn="l"/>
                <a:tab pos="7651115" algn="l"/>
              </a:tabLst>
            </a:pPr>
            <a:r>
              <a:rPr lang="de-CH" sz="2000" dirty="0">
                <a:effectLst/>
                <a:ea typeface="Times New Roman" panose="02020603050405020304" pitchFamily="18" charset="0"/>
              </a:rPr>
              <a:t>Die Premiere findet am Mittwoch, 14. Juni 2023 statt. </a:t>
            </a:r>
            <a:endParaRPr lang="de-CH" sz="1800" dirty="0">
              <a:effectLst/>
              <a:ea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Inhaltsplatzhalter 2">
            <a:extLst>
              <a:ext uri="{FF2B5EF4-FFF2-40B4-BE49-F238E27FC236}">
                <a16:creationId xmlns:a16="http://schemas.microsoft.com/office/drawing/2014/main" id="{5DC9A892-6826-4B9C-9AEE-DF54925AAAAE}"/>
              </a:ext>
            </a:extLst>
          </p:cNvPr>
          <p:cNvSpPr>
            <a:spLocks noGrp="1"/>
          </p:cNvSpPr>
          <p:nvPr>
            <p:ph idx="1"/>
          </p:nvPr>
        </p:nvSpPr>
        <p:spPr>
          <a:xfrm>
            <a:off x="611560" y="692696"/>
            <a:ext cx="7283450" cy="5792788"/>
          </a:xfrm>
        </p:spPr>
        <p:txBody>
          <a:bodyPr/>
          <a:lstStyle/>
          <a:p>
            <a:r>
              <a:rPr lang="de-CH" altLang="de-DE" sz="2400" b="1" dirty="0"/>
              <a:t>Bedingungen</a:t>
            </a:r>
          </a:p>
          <a:p>
            <a:endParaRPr lang="de-CH" altLang="de-DE" sz="2400" dirty="0"/>
          </a:p>
          <a:p>
            <a:r>
              <a:rPr lang="de-CH" altLang="de-DE" sz="2000" dirty="0"/>
              <a:t>Der Probeplan muss eingehalten werden.</a:t>
            </a:r>
          </a:p>
          <a:p>
            <a:r>
              <a:rPr lang="de-CH" altLang="de-DE" sz="2000" dirty="0"/>
              <a:t>Man muss an allen Aufführungs- und Reservedaten kommen können. </a:t>
            </a:r>
          </a:p>
          <a:p>
            <a:r>
              <a:rPr lang="de-CH" altLang="de-DE" sz="2000" dirty="0"/>
              <a:t>Ausnahmen sind möglich.</a:t>
            </a:r>
          </a:p>
          <a:p>
            <a:r>
              <a:rPr lang="de-CH" altLang="de-DE" sz="2000" dirty="0"/>
              <a:t>Mit vollem Engagement dabei sein.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B1777ADF-B988-4337-B069-5FF4C62B6416}"/>
              </a:ext>
            </a:extLst>
          </p:cNvPr>
          <p:cNvSpPr>
            <a:spLocks noGrp="1" noChangeArrowheads="1"/>
          </p:cNvSpPr>
          <p:nvPr>
            <p:ph type="body" idx="1"/>
          </p:nvPr>
        </p:nvSpPr>
        <p:spPr>
          <a:xfrm>
            <a:off x="611560" y="764704"/>
            <a:ext cx="7283450" cy="5792788"/>
          </a:xfrm>
        </p:spPr>
        <p:txBody>
          <a:bodyPr/>
          <a:lstStyle/>
          <a:p>
            <a:pPr eaLnBrk="1" hangingPunct="1"/>
            <a:r>
              <a:rPr lang="de-CH" altLang="de-DE" sz="2400" b="1" dirty="0"/>
              <a:t>Probetage und </a:t>
            </a:r>
            <a:r>
              <a:rPr lang="de-CH" altLang="de-DE" sz="2400" b="1" dirty="0" err="1"/>
              <a:t>Probeort</a:t>
            </a:r>
            <a:endParaRPr lang="de-CH" altLang="de-DE" sz="2400" b="1" dirty="0"/>
          </a:p>
          <a:p>
            <a:pPr eaLnBrk="1" hangingPunct="1"/>
            <a:endParaRPr lang="de-CH" altLang="de-DE" dirty="0"/>
          </a:p>
          <a:p>
            <a:pPr eaLnBrk="1" hangingPunct="1"/>
            <a:r>
              <a:rPr lang="de-CH" altLang="de-DE" sz="2000" dirty="0"/>
              <a:t>Probetage: Montag, Dienstag, Mittwoch und Donnerstag</a:t>
            </a:r>
          </a:p>
          <a:p>
            <a:pPr eaLnBrk="1" hangingPunct="1"/>
            <a:r>
              <a:rPr lang="de-CH" altLang="de-DE" sz="2000" dirty="0" err="1"/>
              <a:t>Probeort</a:t>
            </a:r>
            <a:r>
              <a:rPr lang="de-CH" altLang="de-DE" sz="2000" dirty="0"/>
              <a:t> drinnen: OSZ, Unterlangenegg</a:t>
            </a:r>
          </a:p>
          <a:p>
            <a:pPr eaLnBrk="1" hangingPunct="1"/>
            <a:r>
              <a:rPr lang="de-CH" altLang="de-DE" sz="2000" dirty="0" err="1"/>
              <a:t>Probeort</a:t>
            </a:r>
            <a:r>
              <a:rPr lang="de-CH" altLang="de-DE" sz="2000" dirty="0"/>
              <a:t> draussen: Auf dem Hof von Aeschlimanns auf der </a:t>
            </a:r>
            <a:r>
              <a:rPr lang="de-CH" altLang="de-DE" sz="2000" dirty="0" err="1"/>
              <a:t>Schwarzenegg</a:t>
            </a:r>
            <a:endParaRPr lang="de-CH" altLang="de-DE" sz="2000" dirty="0"/>
          </a:p>
          <a:p>
            <a:pPr eaLnBrk="1" hangingPunct="1"/>
            <a:r>
              <a:rPr lang="de-CH" altLang="de-DE" sz="2000" dirty="0"/>
              <a:t>Probezeit: von 19.30 bis 22.00 Uhr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Inhaltsplatzhalter 2">
            <a:extLst>
              <a:ext uri="{FF2B5EF4-FFF2-40B4-BE49-F238E27FC236}">
                <a16:creationId xmlns:a16="http://schemas.microsoft.com/office/drawing/2014/main" id="{63AA3014-F365-4612-9C1E-5B52595359EB}"/>
              </a:ext>
            </a:extLst>
          </p:cNvPr>
          <p:cNvSpPr>
            <a:spLocks noGrp="1"/>
          </p:cNvSpPr>
          <p:nvPr>
            <p:ph idx="1"/>
          </p:nvPr>
        </p:nvSpPr>
        <p:spPr>
          <a:xfrm>
            <a:off x="539552" y="692696"/>
            <a:ext cx="7283450" cy="5792788"/>
          </a:xfrm>
        </p:spPr>
        <p:txBody>
          <a:bodyPr/>
          <a:lstStyle/>
          <a:p>
            <a:r>
              <a:rPr lang="de-CH" altLang="de-DE" b="1" dirty="0"/>
              <a:t>Weitere Mitmachmöglichkeiten</a:t>
            </a:r>
          </a:p>
          <a:p>
            <a:endParaRPr lang="de-CH" altLang="de-DE" sz="2000" b="1" dirty="0"/>
          </a:p>
          <a:p>
            <a:r>
              <a:rPr lang="de-CH" altLang="de-DE" sz="2000" b="1" dirty="0"/>
              <a:t>Wir suchen Menschen für:</a:t>
            </a:r>
          </a:p>
          <a:p>
            <a:r>
              <a:rPr lang="de-CH" altLang="de-DE" sz="2000" dirty="0"/>
              <a:t>Regieassistenz, </a:t>
            </a:r>
          </a:p>
          <a:p>
            <a:r>
              <a:rPr lang="de-CH" altLang="de-DE" sz="2000" dirty="0"/>
              <a:t>Restauration, </a:t>
            </a:r>
          </a:p>
          <a:p>
            <a:r>
              <a:rPr lang="de-CH" altLang="de-DE" sz="2000" dirty="0"/>
              <a:t>Technik, </a:t>
            </a:r>
          </a:p>
          <a:p>
            <a:r>
              <a:rPr lang="de-CH" altLang="de-DE" sz="2000" dirty="0"/>
              <a:t>Requisiten, </a:t>
            </a:r>
          </a:p>
          <a:p>
            <a:r>
              <a:rPr lang="de-CH" altLang="de-DE" sz="2000" dirty="0"/>
              <a:t>Kostüme, </a:t>
            </a:r>
          </a:p>
          <a:p>
            <a:r>
              <a:rPr lang="de-CH" altLang="de-DE" sz="2000" dirty="0"/>
              <a:t>Frisieren, </a:t>
            </a:r>
          </a:p>
          <a:p>
            <a:r>
              <a:rPr lang="de-CH" altLang="de-DE" sz="2000" dirty="0"/>
              <a:t>Schminken, </a:t>
            </a:r>
          </a:p>
          <a:p>
            <a:r>
              <a:rPr lang="de-CH" altLang="de-DE" sz="2000" dirty="0"/>
              <a:t>Bauten, </a:t>
            </a:r>
          </a:p>
          <a:p>
            <a:r>
              <a:rPr lang="de-CH" altLang="de-DE" sz="2000" dirty="0" err="1"/>
              <a:t>Billettkontrolle</a:t>
            </a:r>
            <a:r>
              <a:rPr lang="de-CH" altLang="de-DE" sz="2000" dirty="0"/>
              <a:t>, </a:t>
            </a:r>
          </a:p>
          <a:p>
            <a:r>
              <a:rPr lang="de-CH" altLang="de-DE" sz="2000" dirty="0"/>
              <a:t>Verkehrsregelung, </a:t>
            </a:r>
          </a:p>
          <a:p>
            <a:r>
              <a:rPr lang="de-CH" altLang="de-DE" sz="2000" dirty="0"/>
              <a:t>usw.</a:t>
            </a:r>
            <a:endParaRPr lang="de-DE" altLang="de-DE"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4">
            <a:extLst>
              <a:ext uri="{FF2B5EF4-FFF2-40B4-BE49-F238E27FC236}">
                <a16:creationId xmlns:a16="http://schemas.microsoft.com/office/drawing/2014/main" id="{E9A7464E-FBEF-4DDE-9391-8A8DC6F0BE96}"/>
              </a:ext>
            </a:extLst>
          </p:cNvPr>
          <p:cNvSpPr>
            <a:spLocks noChangeArrowheads="1"/>
          </p:cNvSpPr>
          <p:nvPr/>
        </p:nvSpPr>
        <p:spPr bwMode="auto">
          <a:xfrm>
            <a:off x="2484438" y="1557338"/>
            <a:ext cx="15938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endParaRPr lang="de-DE" altLang="de-DE" sz="2800"/>
          </a:p>
        </p:txBody>
      </p:sp>
      <p:sp>
        <p:nvSpPr>
          <p:cNvPr id="12" name="Titel 11">
            <a:extLst>
              <a:ext uri="{FF2B5EF4-FFF2-40B4-BE49-F238E27FC236}">
                <a16:creationId xmlns:a16="http://schemas.microsoft.com/office/drawing/2014/main" id="{A09C6C2F-38EF-4B42-B996-F9BAA279E763}"/>
              </a:ext>
            </a:extLst>
          </p:cNvPr>
          <p:cNvSpPr>
            <a:spLocks noGrp="1"/>
          </p:cNvSpPr>
          <p:nvPr>
            <p:ph type="title"/>
          </p:nvPr>
        </p:nvSpPr>
        <p:spPr>
          <a:xfrm>
            <a:off x="-1054894" y="542764"/>
            <a:ext cx="8229600" cy="706437"/>
          </a:xfrm>
        </p:spPr>
        <p:txBody>
          <a:bodyPr/>
          <a:lstStyle/>
          <a:p>
            <a:pPr eaLnBrk="1" hangingPunct="1">
              <a:defRPr/>
            </a:pPr>
            <a:r>
              <a:rPr lang="de-CH" sz="3200" dirty="0">
                <a:latin typeface="+mn-lt"/>
              </a:rPr>
              <a:t>Daten Aufführungen 2023</a:t>
            </a:r>
          </a:p>
        </p:txBody>
      </p:sp>
      <p:sp>
        <p:nvSpPr>
          <p:cNvPr id="32772" name="Textfeld 12">
            <a:extLst>
              <a:ext uri="{FF2B5EF4-FFF2-40B4-BE49-F238E27FC236}">
                <a16:creationId xmlns:a16="http://schemas.microsoft.com/office/drawing/2014/main" id="{E6CDFE95-2D90-45E2-AE67-717A5CFFB7C9}"/>
              </a:ext>
            </a:extLst>
          </p:cNvPr>
          <p:cNvSpPr txBox="1">
            <a:spLocks noChangeArrowheads="1"/>
          </p:cNvSpPr>
          <p:nvPr/>
        </p:nvSpPr>
        <p:spPr bwMode="auto">
          <a:xfrm>
            <a:off x="611981" y="1249201"/>
            <a:ext cx="3744913"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1252538" algn="l"/>
                <a:tab pos="2066925" algn="l"/>
              </a:tabLst>
              <a:defRPr sz="3200">
                <a:solidFill>
                  <a:schemeClr val="tx1"/>
                </a:solidFill>
                <a:latin typeface="Arial" panose="020B0604020202020204" pitchFamily="34" charset="0"/>
              </a:defRPr>
            </a:lvl1pPr>
            <a:lvl2pPr marL="742950" indent="-285750" eaLnBrk="0" hangingPunct="0">
              <a:spcBef>
                <a:spcPct val="20000"/>
              </a:spcBef>
              <a:buChar char="–"/>
              <a:tabLst>
                <a:tab pos="1252538" algn="l"/>
                <a:tab pos="2066925" algn="l"/>
              </a:tabLst>
              <a:defRPr sz="2800">
                <a:solidFill>
                  <a:schemeClr val="tx1"/>
                </a:solidFill>
                <a:latin typeface="Arial" panose="020B0604020202020204" pitchFamily="34" charset="0"/>
              </a:defRPr>
            </a:lvl2pPr>
            <a:lvl3pPr marL="1143000" indent="-228600" eaLnBrk="0" hangingPunct="0">
              <a:spcBef>
                <a:spcPct val="20000"/>
              </a:spcBef>
              <a:buChar char="•"/>
              <a:tabLst>
                <a:tab pos="1252538" algn="l"/>
                <a:tab pos="2066925" algn="l"/>
              </a:tabLst>
              <a:defRPr sz="2400">
                <a:solidFill>
                  <a:schemeClr val="tx1"/>
                </a:solidFill>
                <a:latin typeface="Arial" panose="020B0604020202020204" pitchFamily="34" charset="0"/>
              </a:defRPr>
            </a:lvl3pPr>
            <a:lvl4pPr marL="1600200" indent="-228600" eaLnBrk="0" hangingPunct="0">
              <a:spcBef>
                <a:spcPct val="20000"/>
              </a:spcBef>
              <a:buChar char="–"/>
              <a:tabLst>
                <a:tab pos="1252538" algn="l"/>
                <a:tab pos="2066925" algn="l"/>
              </a:tabLst>
              <a:defRPr sz="2000">
                <a:solidFill>
                  <a:schemeClr val="tx1"/>
                </a:solidFill>
                <a:latin typeface="Arial" panose="020B0604020202020204" pitchFamily="34" charset="0"/>
              </a:defRPr>
            </a:lvl4pPr>
            <a:lvl5pPr marL="2057400" indent="-228600" eaLnBrk="0" hangingPunct="0">
              <a:spcBef>
                <a:spcPct val="20000"/>
              </a:spcBef>
              <a:buChar char="»"/>
              <a:tabLst>
                <a:tab pos="1252538" algn="l"/>
                <a:tab pos="20669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2538" algn="l"/>
                <a:tab pos="20669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2538" algn="l"/>
                <a:tab pos="20669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2538" algn="l"/>
                <a:tab pos="20669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2538" algn="l"/>
                <a:tab pos="2066925" algn="l"/>
              </a:tabLst>
              <a:defRPr sz="2000">
                <a:solidFill>
                  <a:schemeClr val="tx1"/>
                </a:solidFill>
                <a:latin typeface="Arial" panose="020B0604020202020204" pitchFamily="34" charset="0"/>
              </a:defRPr>
            </a:lvl9pPr>
          </a:lstStyle>
          <a:p>
            <a:pPr eaLnBrk="1" hangingPunct="1">
              <a:spcBef>
                <a:spcPct val="0"/>
              </a:spcBef>
              <a:buFontTx/>
              <a:buNone/>
            </a:pPr>
            <a:r>
              <a:rPr lang="de-CH" altLang="de-DE" sz="1600" dirty="0"/>
              <a:t>Montag	12. Juni	Vorpremiere</a:t>
            </a:r>
          </a:p>
          <a:p>
            <a:pPr eaLnBrk="1" hangingPunct="1">
              <a:spcBef>
                <a:spcPct val="0"/>
              </a:spcBef>
              <a:buFontTx/>
              <a:buNone/>
            </a:pPr>
            <a:r>
              <a:rPr lang="de-CH" altLang="de-DE" sz="1600" dirty="0"/>
              <a:t>Dienstag	13. Juni	Reservedatum</a:t>
            </a:r>
          </a:p>
          <a:p>
            <a:pPr eaLnBrk="1" hangingPunct="1">
              <a:spcBef>
                <a:spcPct val="0"/>
              </a:spcBef>
              <a:buFontTx/>
              <a:buNone/>
            </a:pPr>
            <a:r>
              <a:rPr lang="de-CH" altLang="de-DE" sz="1600" dirty="0"/>
              <a:t>Mittwoch	14. Juni	Premiere</a:t>
            </a:r>
          </a:p>
          <a:p>
            <a:pPr eaLnBrk="1" hangingPunct="1">
              <a:spcBef>
                <a:spcPct val="0"/>
              </a:spcBef>
              <a:buFontTx/>
              <a:buNone/>
            </a:pPr>
            <a:r>
              <a:rPr lang="de-CH" altLang="de-DE" sz="1600" dirty="0"/>
              <a:t>Donnerstag	15. Juni	Reservedatum</a:t>
            </a:r>
          </a:p>
          <a:p>
            <a:pPr eaLnBrk="1" hangingPunct="1">
              <a:spcBef>
                <a:spcPct val="0"/>
              </a:spcBef>
              <a:buFontTx/>
              <a:buNone/>
            </a:pPr>
            <a:r>
              <a:rPr lang="de-CH" altLang="de-DE" sz="1600" dirty="0"/>
              <a:t>Freitag	16. Juni	Aufführung</a:t>
            </a:r>
          </a:p>
          <a:p>
            <a:pPr eaLnBrk="1" hangingPunct="1">
              <a:spcBef>
                <a:spcPct val="0"/>
              </a:spcBef>
              <a:buFontTx/>
              <a:buNone/>
            </a:pPr>
            <a:r>
              <a:rPr lang="de-CH" altLang="de-DE" sz="1600" dirty="0"/>
              <a:t>Samstag	17. Juni	Aufführung</a:t>
            </a:r>
          </a:p>
          <a:p>
            <a:pPr eaLnBrk="1" hangingPunct="1">
              <a:spcBef>
                <a:spcPct val="0"/>
              </a:spcBef>
              <a:buFontTx/>
              <a:buNone/>
            </a:pPr>
            <a:r>
              <a:rPr lang="de-CH" altLang="de-DE" sz="1600" dirty="0"/>
              <a:t>Montag	19. Juni	Aufführung</a:t>
            </a:r>
          </a:p>
          <a:p>
            <a:pPr eaLnBrk="1" hangingPunct="1">
              <a:spcBef>
                <a:spcPct val="0"/>
              </a:spcBef>
              <a:buFontTx/>
              <a:buNone/>
            </a:pPr>
            <a:r>
              <a:rPr lang="de-CH" altLang="de-DE" sz="1600" dirty="0"/>
              <a:t>Dienstag	20. Juni	Reservedatum</a:t>
            </a:r>
          </a:p>
          <a:p>
            <a:pPr eaLnBrk="1" hangingPunct="1">
              <a:spcBef>
                <a:spcPct val="0"/>
              </a:spcBef>
              <a:buFontTx/>
              <a:buNone/>
            </a:pPr>
            <a:r>
              <a:rPr lang="de-CH" altLang="de-DE" sz="1600" dirty="0"/>
              <a:t>Mittwoch	21. Juni	Aufführung</a:t>
            </a:r>
          </a:p>
          <a:p>
            <a:pPr eaLnBrk="1" hangingPunct="1">
              <a:spcBef>
                <a:spcPct val="0"/>
              </a:spcBef>
              <a:buFontTx/>
              <a:buNone/>
            </a:pPr>
            <a:r>
              <a:rPr lang="de-CH" altLang="de-DE" sz="1600" dirty="0"/>
              <a:t>Donnerstag	22. Juni	Aufführung</a:t>
            </a:r>
          </a:p>
          <a:p>
            <a:pPr eaLnBrk="1" hangingPunct="1">
              <a:spcBef>
                <a:spcPct val="0"/>
              </a:spcBef>
              <a:buFontTx/>
              <a:buNone/>
            </a:pPr>
            <a:r>
              <a:rPr lang="de-CH" altLang="de-DE" sz="1600" dirty="0"/>
              <a:t>Freitag	23. Juni	Aufführung</a:t>
            </a:r>
          </a:p>
          <a:p>
            <a:pPr eaLnBrk="1" hangingPunct="1">
              <a:spcBef>
                <a:spcPct val="0"/>
              </a:spcBef>
              <a:buFontTx/>
              <a:buNone/>
            </a:pPr>
            <a:r>
              <a:rPr lang="de-CH" altLang="de-DE" sz="1600" dirty="0"/>
              <a:t>Samstag	24. Juni	Aufführung</a:t>
            </a:r>
          </a:p>
          <a:p>
            <a:pPr eaLnBrk="1" hangingPunct="1">
              <a:spcBef>
                <a:spcPct val="0"/>
              </a:spcBef>
              <a:buFontTx/>
              <a:buNone/>
            </a:pPr>
            <a:r>
              <a:rPr lang="de-CH" altLang="de-DE" sz="1600" dirty="0"/>
              <a:t>Montag	26. Juni	Reservedatum</a:t>
            </a:r>
          </a:p>
          <a:p>
            <a:pPr eaLnBrk="1" hangingPunct="1">
              <a:spcBef>
                <a:spcPct val="0"/>
              </a:spcBef>
              <a:buFontTx/>
              <a:buNone/>
            </a:pPr>
            <a:r>
              <a:rPr lang="de-CH" altLang="de-DE" sz="1600" dirty="0"/>
              <a:t>Dienstag	27. Juni	Reservedatum</a:t>
            </a:r>
          </a:p>
          <a:p>
            <a:pPr eaLnBrk="1" hangingPunct="1">
              <a:spcBef>
                <a:spcPct val="0"/>
              </a:spcBef>
              <a:buFontTx/>
              <a:buNone/>
            </a:pPr>
            <a:r>
              <a:rPr lang="de-CH" altLang="de-DE" sz="1600" dirty="0"/>
              <a:t>Mittwoch	28. Juni	Aufführung</a:t>
            </a:r>
          </a:p>
          <a:p>
            <a:pPr eaLnBrk="1" hangingPunct="1">
              <a:spcBef>
                <a:spcPct val="0"/>
              </a:spcBef>
              <a:buFontTx/>
              <a:buNone/>
            </a:pPr>
            <a:r>
              <a:rPr lang="de-CH" altLang="de-DE" sz="1600" dirty="0"/>
              <a:t>Donnerstag	29. Juni	Aufführung</a:t>
            </a:r>
          </a:p>
          <a:p>
            <a:pPr eaLnBrk="1" hangingPunct="1">
              <a:spcBef>
                <a:spcPct val="0"/>
              </a:spcBef>
              <a:buFontTx/>
              <a:buNone/>
            </a:pPr>
            <a:r>
              <a:rPr lang="de-CH" altLang="de-DE" sz="1600" dirty="0"/>
              <a:t>Freitag	30. Juni	Aufführung</a:t>
            </a:r>
          </a:p>
          <a:p>
            <a:pPr eaLnBrk="1" hangingPunct="1">
              <a:spcBef>
                <a:spcPct val="0"/>
              </a:spcBef>
              <a:buFontTx/>
              <a:buNone/>
            </a:pPr>
            <a:r>
              <a:rPr lang="de-CH" altLang="de-DE" sz="1600" dirty="0"/>
              <a:t>Samstag	01. Juli	Aufführung</a:t>
            </a:r>
          </a:p>
          <a:p>
            <a:pPr eaLnBrk="1" hangingPunct="1">
              <a:spcBef>
                <a:spcPct val="0"/>
              </a:spcBef>
              <a:buFontTx/>
              <a:buNone/>
            </a:pPr>
            <a:endParaRPr lang="de-CH" altLang="de-DE" sz="1600" dirty="0"/>
          </a:p>
        </p:txBody>
      </p:sp>
      <p:sp>
        <p:nvSpPr>
          <p:cNvPr id="32773" name="Textfeld 13">
            <a:extLst>
              <a:ext uri="{FF2B5EF4-FFF2-40B4-BE49-F238E27FC236}">
                <a16:creationId xmlns:a16="http://schemas.microsoft.com/office/drawing/2014/main" id="{B56B2CCE-ACD1-47AA-815F-FD7E59CBFE9E}"/>
              </a:ext>
            </a:extLst>
          </p:cNvPr>
          <p:cNvSpPr txBox="1">
            <a:spLocks noChangeArrowheads="1"/>
          </p:cNvSpPr>
          <p:nvPr/>
        </p:nvSpPr>
        <p:spPr bwMode="auto">
          <a:xfrm>
            <a:off x="4644008" y="1290637"/>
            <a:ext cx="374491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1252538" algn="l"/>
                <a:tab pos="2066925" algn="l"/>
              </a:tabLst>
              <a:defRPr sz="3200">
                <a:solidFill>
                  <a:schemeClr val="tx1"/>
                </a:solidFill>
                <a:latin typeface="Arial" panose="020B0604020202020204" pitchFamily="34" charset="0"/>
              </a:defRPr>
            </a:lvl1pPr>
            <a:lvl2pPr marL="742950" indent="-285750" eaLnBrk="0" hangingPunct="0">
              <a:spcBef>
                <a:spcPct val="20000"/>
              </a:spcBef>
              <a:buChar char="–"/>
              <a:tabLst>
                <a:tab pos="1252538" algn="l"/>
                <a:tab pos="2066925" algn="l"/>
              </a:tabLst>
              <a:defRPr sz="2800">
                <a:solidFill>
                  <a:schemeClr val="tx1"/>
                </a:solidFill>
                <a:latin typeface="Arial" panose="020B0604020202020204" pitchFamily="34" charset="0"/>
              </a:defRPr>
            </a:lvl2pPr>
            <a:lvl3pPr marL="1143000" indent="-228600" eaLnBrk="0" hangingPunct="0">
              <a:spcBef>
                <a:spcPct val="20000"/>
              </a:spcBef>
              <a:buChar char="•"/>
              <a:tabLst>
                <a:tab pos="1252538" algn="l"/>
                <a:tab pos="2066925" algn="l"/>
              </a:tabLst>
              <a:defRPr sz="2400">
                <a:solidFill>
                  <a:schemeClr val="tx1"/>
                </a:solidFill>
                <a:latin typeface="Arial" panose="020B0604020202020204" pitchFamily="34" charset="0"/>
              </a:defRPr>
            </a:lvl3pPr>
            <a:lvl4pPr marL="1600200" indent="-228600" eaLnBrk="0" hangingPunct="0">
              <a:spcBef>
                <a:spcPct val="20000"/>
              </a:spcBef>
              <a:buChar char="–"/>
              <a:tabLst>
                <a:tab pos="1252538" algn="l"/>
                <a:tab pos="2066925" algn="l"/>
              </a:tabLst>
              <a:defRPr sz="2000">
                <a:solidFill>
                  <a:schemeClr val="tx1"/>
                </a:solidFill>
                <a:latin typeface="Arial" panose="020B0604020202020204" pitchFamily="34" charset="0"/>
              </a:defRPr>
            </a:lvl4pPr>
            <a:lvl5pPr marL="2057400" indent="-228600" eaLnBrk="0" hangingPunct="0">
              <a:spcBef>
                <a:spcPct val="20000"/>
              </a:spcBef>
              <a:buChar char="»"/>
              <a:tabLst>
                <a:tab pos="1252538" algn="l"/>
                <a:tab pos="20669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252538" algn="l"/>
                <a:tab pos="20669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252538" algn="l"/>
                <a:tab pos="20669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252538" algn="l"/>
                <a:tab pos="20669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252538" algn="l"/>
                <a:tab pos="2066925" algn="l"/>
              </a:tabLst>
              <a:defRPr sz="2000">
                <a:solidFill>
                  <a:schemeClr val="tx1"/>
                </a:solidFill>
                <a:latin typeface="Arial" panose="020B0604020202020204" pitchFamily="34" charset="0"/>
              </a:defRPr>
            </a:lvl9pPr>
          </a:lstStyle>
          <a:p>
            <a:pPr eaLnBrk="1" hangingPunct="1">
              <a:spcBef>
                <a:spcPct val="0"/>
              </a:spcBef>
              <a:buFontTx/>
              <a:buNone/>
            </a:pPr>
            <a:r>
              <a:rPr lang="de-CH" altLang="de-DE" sz="1600" dirty="0"/>
              <a:t>Montag	03. Juli	Reservedatum</a:t>
            </a:r>
          </a:p>
          <a:p>
            <a:pPr eaLnBrk="1" hangingPunct="1">
              <a:spcBef>
                <a:spcPct val="0"/>
              </a:spcBef>
              <a:buFontTx/>
              <a:buNone/>
            </a:pPr>
            <a:r>
              <a:rPr lang="de-CH" altLang="de-DE" sz="1600" dirty="0"/>
              <a:t>Dienstag	04. Juli	Reservedatum</a:t>
            </a:r>
          </a:p>
          <a:p>
            <a:pPr eaLnBrk="1" hangingPunct="1">
              <a:spcBef>
                <a:spcPct val="0"/>
              </a:spcBef>
              <a:buFontTx/>
              <a:buNone/>
            </a:pPr>
            <a:r>
              <a:rPr lang="de-CH" altLang="de-DE" sz="1600" dirty="0"/>
              <a:t>Freitag	07. Juli	Aufführung</a:t>
            </a:r>
          </a:p>
          <a:p>
            <a:pPr eaLnBrk="1" hangingPunct="1">
              <a:spcBef>
                <a:spcPct val="0"/>
              </a:spcBef>
              <a:buFontTx/>
              <a:buNone/>
            </a:pPr>
            <a:r>
              <a:rPr lang="de-CH" altLang="de-DE" sz="1600" dirty="0"/>
              <a:t>Samstag	08. Juli	Aufführung</a:t>
            </a:r>
          </a:p>
          <a:p>
            <a:pPr eaLnBrk="1" hangingPunct="1">
              <a:spcBef>
                <a:spcPct val="0"/>
              </a:spcBef>
              <a:buFontTx/>
              <a:buNone/>
            </a:pPr>
            <a:r>
              <a:rPr lang="de-CH" altLang="de-DE" sz="1600" dirty="0"/>
              <a:t>Montag	10. Juli	Aufführung</a:t>
            </a:r>
          </a:p>
          <a:p>
            <a:pPr eaLnBrk="1" hangingPunct="1">
              <a:spcBef>
                <a:spcPct val="0"/>
              </a:spcBef>
              <a:buFontTx/>
              <a:buNone/>
            </a:pPr>
            <a:r>
              <a:rPr lang="de-CH" altLang="de-DE" sz="1600" dirty="0"/>
              <a:t>Dienstag	11. Juli	Reservedatum</a:t>
            </a:r>
          </a:p>
          <a:p>
            <a:pPr eaLnBrk="1" hangingPunct="1">
              <a:spcBef>
                <a:spcPct val="0"/>
              </a:spcBef>
              <a:buFontTx/>
              <a:buNone/>
            </a:pPr>
            <a:r>
              <a:rPr lang="de-CH" altLang="de-DE" sz="1600" dirty="0"/>
              <a:t>Mittwoch	12. Juli	Aufführung</a:t>
            </a:r>
          </a:p>
          <a:p>
            <a:pPr eaLnBrk="1" hangingPunct="1">
              <a:spcBef>
                <a:spcPct val="0"/>
              </a:spcBef>
              <a:buFontTx/>
              <a:buNone/>
            </a:pPr>
            <a:r>
              <a:rPr lang="de-CH" altLang="de-DE" sz="1600" dirty="0"/>
              <a:t>Donnerstag	13. Juli	Aufführung</a:t>
            </a:r>
          </a:p>
          <a:p>
            <a:pPr eaLnBrk="1" hangingPunct="1">
              <a:spcBef>
                <a:spcPct val="0"/>
              </a:spcBef>
              <a:buFontTx/>
              <a:buNone/>
            </a:pPr>
            <a:r>
              <a:rPr lang="de-CH" altLang="de-DE" sz="1600" dirty="0"/>
              <a:t>Freitag	14. Juli	Aufführung</a:t>
            </a:r>
          </a:p>
          <a:p>
            <a:pPr eaLnBrk="1" hangingPunct="1">
              <a:spcBef>
                <a:spcPct val="0"/>
              </a:spcBef>
              <a:buFontTx/>
              <a:buNone/>
            </a:pPr>
            <a:r>
              <a:rPr lang="de-CH" altLang="de-DE" sz="1600" dirty="0"/>
              <a:t>Samstag	15. Juli	Aufführung</a:t>
            </a:r>
          </a:p>
          <a:p>
            <a:pPr eaLnBrk="1" hangingPunct="1">
              <a:spcBef>
                <a:spcPct val="0"/>
              </a:spcBef>
              <a:buFontTx/>
              <a:buNone/>
            </a:pPr>
            <a:r>
              <a:rPr lang="de-CH" altLang="de-DE" sz="1600" dirty="0"/>
              <a:t>Montag	17. Juli	Reservedatum</a:t>
            </a:r>
          </a:p>
          <a:p>
            <a:pPr eaLnBrk="1" hangingPunct="1">
              <a:spcBef>
                <a:spcPct val="0"/>
              </a:spcBef>
              <a:buFontTx/>
              <a:buNone/>
            </a:pPr>
            <a:r>
              <a:rPr lang="de-CH" altLang="de-DE" sz="1600" dirty="0"/>
              <a:t>Dienstag	18. Juli	Reservedatum</a:t>
            </a:r>
          </a:p>
          <a:p>
            <a:pPr eaLnBrk="1" hangingPunct="1">
              <a:spcBef>
                <a:spcPct val="0"/>
              </a:spcBef>
              <a:buFontTx/>
              <a:buNone/>
            </a:pPr>
            <a:r>
              <a:rPr lang="de-CH" altLang="de-DE" sz="1600" dirty="0"/>
              <a:t>Mittwoch	19. Juli	Aufführung</a:t>
            </a:r>
          </a:p>
          <a:p>
            <a:pPr eaLnBrk="1" hangingPunct="1">
              <a:spcBef>
                <a:spcPct val="0"/>
              </a:spcBef>
              <a:buFontTx/>
              <a:buNone/>
            </a:pPr>
            <a:r>
              <a:rPr lang="de-CH" altLang="de-DE" sz="1600" dirty="0"/>
              <a:t>Donnerstag	20. Juli	Aufführung</a:t>
            </a:r>
          </a:p>
          <a:p>
            <a:pPr eaLnBrk="1" hangingPunct="1">
              <a:spcBef>
                <a:spcPct val="0"/>
              </a:spcBef>
              <a:buFontTx/>
              <a:buNone/>
            </a:pPr>
            <a:r>
              <a:rPr lang="de-CH" altLang="de-DE" sz="1600" dirty="0"/>
              <a:t>Freitag	21. Juli	Aufführung</a:t>
            </a:r>
          </a:p>
          <a:p>
            <a:pPr eaLnBrk="1" hangingPunct="1">
              <a:spcBef>
                <a:spcPct val="0"/>
              </a:spcBef>
              <a:buFontTx/>
              <a:buNone/>
            </a:pPr>
            <a:r>
              <a:rPr lang="de-CH" altLang="de-DE" sz="1600" dirty="0"/>
              <a:t>Samstag	22. Juli	Reservedatum</a:t>
            </a:r>
          </a:p>
          <a:p>
            <a:pPr eaLnBrk="1" hangingPunct="1">
              <a:spcBef>
                <a:spcPct val="0"/>
              </a:spcBef>
              <a:buFontTx/>
              <a:buNone/>
            </a:pPr>
            <a:r>
              <a:rPr lang="de-CH" altLang="de-DE" sz="1600" dirty="0"/>
              <a:t>Sonntag	23. Juli	Reservedatum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feld 4">
            <a:extLst>
              <a:ext uri="{FF2B5EF4-FFF2-40B4-BE49-F238E27FC236}">
                <a16:creationId xmlns:a16="http://schemas.microsoft.com/office/drawing/2014/main" id="{2D562E8E-F2D9-4A49-95CF-2A1D4563E740}"/>
              </a:ext>
            </a:extLst>
          </p:cNvPr>
          <p:cNvSpPr txBox="1">
            <a:spLocks noChangeArrowheads="1"/>
          </p:cNvSpPr>
          <p:nvPr/>
        </p:nvSpPr>
        <p:spPr bwMode="auto">
          <a:xfrm>
            <a:off x="611560" y="620688"/>
            <a:ext cx="53285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CH" altLang="de-DE" sz="3600" b="1" dirty="0"/>
              <a:t>Bisherige Projekte</a:t>
            </a:r>
            <a:endParaRPr lang="de-CH" altLang="de-DE" sz="1800" b="1" dirty="0"/>
          </a:p>
        </p:txBody>
      </p:sp>
      <p:pic>
        <p:nvPicPr>
          <p:cNvPr id="5" name="Grafik 4" descr="Ein Bild, das Text, ClipArt enthält.&#10;&#10;Automatisch generierte Beschreibung">
            <a:extLst>
              <a:ext uri="{FF2B5EF4-FFF2-40B4-BE49-F238E27FC236}">
                <a16:creationId xmlns:a16="http://schemas.microsoft.com/office/drawing/2014/main" id="{57DBE4E9-98D4-46C7-6D8B-F1C7691BD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696527"/>
            <a:ext cx="2275205" cy="758190"/>
          </a:xfrm>
          <a:prstGeom prst="rect">
            <a:avLst/>
          </a:prstGeom>
        </p:spPr>
      </p:pic>
      <p:pic>
        <p:nvPicPr>
          <p:cNvPr id="6" name="Grafik 5" descr="Ein Bild, das Text, bewölkt, Natur, Wolken enthält.&#10;&#10;Automatisch generierte Beschreibung">
            <a:extLst>
              <a:ext uri="{FF2B5EF4-FFF2-40B4-BE49-F238E27FC236}">
                <a16:creationId xmlns:a16="http://schemas.microsoft.com/office/drawing/2014/main" id="{3B8634AA-DDBE-A903-F4DF-8D744C3A4242}"/>
              </a:ext>
            </a:extLst>
          </p:cNvPr>
          <p:cNvPicPr>
            <a:picLocks noChangeAspect="1"/>
          </p:cNvPicPr>
          <p:nvPr/>
        </p:nvPicPr>
        <p:blipFill rotWithShape="1">
          <a:blip r:embed="rId3">
            <a:extLst>
              <a:ext uri="{28A0092B-C50C-407E-A947-70E740481C1C}">
                <a14:useLocalDpi xmlns:a14="http://schemas.microsoft.com/office/drawing/2010/main" val="0"/>
              </a:ext>
            </a:extLst>
          </a:blip>
          <a:srcRect l="5772" r="1920" b="41777"/>
          <a:stretch/>
        </p:blipFill>
        <p:spPr bwMode="auto">
          <a:xfrm>
            <a:off x="611560" y="2564904"/>
            <a:ext cx="2275205" cy="792480"/>
          </a:xfrm>
          <a:prstGeom prst="rect">
            <a:avLst/>
          </a:prstGeom>
          <a:ln>
            <a:noFill/>
          </a:ln>
          <a:extLst>
            <a:ext uri="{53640926-AAD7-44D8-BBD7-CCE9431645EC}">
              <a14:shadowObscured xmlns:a14="http://schemas.microsoft.com/office/drawing/2010/main"/>
            </a:ext>
          </a:extLst>
        </p:spPr>
      </p:pic>
      <p:pic>
        <p:nvPicPr>
          <p:cNvPr id="7" name="Bild 4">
            <a:extLst>
              <a:ext uri="{FF2B5EF4-FFF2-40B4-BE49-F238E27FC236}">
                <a16:creationId xmlns:a16="http://schemas.microsoft.com/office/drawing/2014/main" id="{E37C5B11-517D-4751-47AA-C2A66F350F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1" r="-29" b="1108"/>
          <a:stretch/>
        </p:blipFill>
        <p:spPr bwMode="auto">
          <a:xfrm>
            <a:off x="611559" y="3496154"/>
            <a:ext cx="2275205" cy="749300"/>
          </a:xfrm>
          <a:prstGeom prst="rect">
            <a:avLst/>
          </a:prstGeom>
          <a:ln>
            <a:noFill/>
          </a:ln>
          <a:extLst>
            <a:ext uri="{53640926-AAD7-44D8-BBD7-CCE9431645EC}">
              <a14:shadowObscured xmlns:a14="http://schemas.microsoft.com/office/drawing/2010/main"/>
            </a:ext>
          </a:extLst>
        </p:spPr>
      </p:pic>
      <p:pic>
        <p:nvPicPr>
          <p:cNvPr id="8" name="Bild 5">
            <a:extLst>
              <a:ext uri="{FF2B5EF4-FFF2-40B4-BE49-F238E27FC236}">
                <a16:creationId xmlns:a16="http://schemas.microsoft.com/office/drawing/2014/main" id="{5CE960B7-326D-FC86-E246-AB7F30B29F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4" r="-160"/>
          <a:stretch/>
        </p:blipFill>
        <p:spPr bwMode="auto">
          <a:xfrm>
            <a:off x="611559" y="4405188"/>
            <a:ext cx="2274570" cy="756285"/>
          </a:xfrm>
          <a:prstGeom prst="rect">
            <a:avLst/>
          </a:prstGeom>
          <a:ln>
            <a:noFill/>
          </a:ln>
          <a:extLst>
            <a:ext uri="{53640926-AAD7-44D8-BBD7-CCE9431645EC}">
              <a14:shadowObscured xmlns:a14="http://schemas.microsoft.com/office/drawing/2010/main"/>
            </a:ext>
          </a:extLst>
        </p:spPr>
      </p:pic>
      <p:pic>
        <p:nvPicPr>
          <p:cNvPr id="9" name="Bild 6">
            <a:extLst>
              <a:ext uri="{FF2B5EF4-FFF2-40B4-BE49-F238E27FC236}">
                <a16:creationId xmlns:a16="http://schemas.microsoft.com/office/drawing/2014/main" id="{857C1A4F-FC01-E8BE-06F4-D00F4FA7E2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59" y="5321207"/>
            <a:ext cx="2274570" cy="756920"/>
          </a:xfrm>
          <a:prstGeom prst="rect">
            <a:avLst/>
          </a:prstGeom>
        </p:spPr>
      </p:pic>
      <p:pic>
        <p:nvPicPr>
          <p:cNvPr id="10" name="Bild 7">
            <a:extLst>
              <a:ext uri="{FF2B5EF4-FFF2-40B4-BE49-F238E27FC236}">
                <a16:creationId xmlns:a16="http://schemas.microsoft.com/office/drawing/2014/main" id="{7D3204C7-6F8E-8517-B329-96B13CD652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764" y="1694622"/>
            <a:ext cx="2275205" cy="762000"/>
          </a:xfrm>
          <a:prstGeom prst="rect">
            <a:avLst/>
          </a:prstGeom>
        </p:spPr>
      </p:pic>
      <p:pic>
        <p:nvPicPr>
          <p:cNvPr id="11" name="Bild 8">
            <a:extLst>
              <a:ext uri="{FF2B5EF4-FFF2-40B4-BE49-F238E27FC236}">
                <a16:creationId xmlns:a16="http://schemas.microsoft.com/office/drawing/2014/main" id="{63E77D55-DDA5-862F-7FD3-19B5F221D2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2564904"/>
            <a:ext cx="2212340" cy="735965"/>
          </a:xfrm>
          <a:prstGeom prst="rect">
            <a:avLst/>
          </a:prstGeom>
        </p:spPr>
      </p:pic>
      <p:pic>
        <p:nvPicPr>
          <p:cNvPr id="12" name="Bild 9">
            <a:extLst>
              <a:ext uri="{FF2B5EF4-FFF2-40B4-BE49-F238E27FC236}">
                <a16:creationId xmlns:a16="http://schemas.microsoft.com/office/drawing/2014/main" id="{0AC5AD49-16BB-2380-5F46-A2661F118B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99992" y="3496154"/>
            <a:ext cx="2156460" cy="717550"/>
          </a:xfrm>
          <a:prstGeom prst="rect">
            <a:avLst/>
          </a:prstGeom>
        </p:spPr>
      </p:pic>
      <p:pic>
        <p:nvPicPr>
          <p:cNvPr id="13" name="Bild 10">
            <a:extLst>
              <a:ext uri="{FF2B5EF4-FFF2-40B4-BE49-F238E27FC236}">
                <a16:creationId xmlns:a16="http://schemas.microsoft.com/office/drawing/2014/main" id="{FEF3720F-A5AD-7974-23D6-A403D0BA8BE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01680" y="4408989"/>
            <a:ext cx="2274570" cy="757555"/>
          </a:xfrm>
          <a:prstGeom prst="rect">
            <a:avLst/>
          </a:prstGeom>
        </p:spPr>
      </p:pic>
      <p:sp>
        <p:nvSpPr>
          <p:cNvPr id="3" name="Textfeld 2">
            <a:extLst>
              <a:ext uri="{FF2B5EF4-FFF2-40B4-BE49-F238E27FC236}">
                <a16:creationId xmlns:a16="http://schemas.microsoft.com/office/drawing/2014/main" id="{45C582F8-9A58-EA4F-BCC1-678E3B983083}"/>
              </a:ext>
            </a:extLst>
          </p:cNvPr>
          <p:cNvSpPr txBox="1"/>
          <p:nvPr/>
        </p:nvSpPr>
        <p:spPr>
          <a:xfrm>
            <a:off x="2915815" y="1798623"/>
            <a:ext cx="1584175" cy="553998"/>
          </a:xfrm>
          <a:prstGeom prst="rect">
            <a:avLst/>
          </a:prstGeom>
          <a:noFill/>
        </p:spPr>
        <p:txBody>
          <a:bodyPr wrap="square" rtlCol="0">
            <a:spAutoFit/>
          </a:bodyPr>
          <a:lstStyle/>
          <a:p>
            <a:r>
              <a:rPr lang="de-DE" sz="1200" dirty="0"/>
              <a:t>2020 - abgesagt</a:t>
            </a:r>
          </a:p>
          <a:p>
            <a:r>
              <a:rPr lang="de-DE" sz="1200" dirty="0" err="1"/>
              <a:t>Schwarzenegg</a:t>
            </a:r>
            <a:r>
              <a:rPr lang="de-DE" dirty="0"/>
              <a:t> </a:t>
            </a:r>
          </a:p>
        </p:txBody>
      </p:sp>
      <p:sp>
        <p:nvSpPr>
          <p:cNvPr id="15" name="Textfeld 14">
            <a:extLst>
              <a:ext uri="{FF2B5EF4-FFF2-40B4-BE49-F238E27FC236}">
                <a16:creationId xmlns:a16="http://schemas.microsoft.com/office/drawing/2014/main" id="{907B7CC1-4B9A-30D0-D2A5-743D678FA8DD}"/>
              </a:ext>
            </a:extLst>
          </p:cNvPr>
          <p:cNvSpPr txBox="1"/>
          <p:nvPr/>
        </p:nvSpPr>
        <p:spPr>
          <a:xfrm>
            <a:off x="2964677" y="2699062"/>
            <a:ext cx="1368152" cy="553998"/>
          </a:xfrm>
          <a:prstGeom prst="rect">
            <a:avLst/>
          </a:prstGeom>
          <a:noFill/>
        </p:spPr>
        <p:txBody>
          <a:bodyPr wrap="square" rtlCol="0">
            <a:spAutoFit/>
          </a:bodyPr>
          <a:lstStyle/>
          <a:p>
            <a:r>
              <a:rPr lang="de-DE" sz="1200" dirty="0"/>
              <a:t>2018</a:t>
            </a:r>
          </a:p>
          <a:p>
            <a:r>
              <a:rPr lang="de-DE" sz="1200" dirty="0" err="1"/>
              <a:t>Bruchenbüel</a:t>
            </a:r>
            <a:r>
              <a:rPr lang="de-DE" dirty="0"/>
              <a:t> </a:t>
            </a:r>
          </a:p>
        </p:txBody>
      </p:sp>
      <p:sp>
        <p:nvSpPr>
          <p:cNvPr id="16" name="Textfeld 15">
            <a:extLst>
              <a:ext uri="{FF2B5EF4-FFF2-40B4-BE49-F238E27FC236}">
                <a16:creationId xmlns:a16="http://schemas.microsoft.com/office/drawing/2014/main" id="{5776F24E-3363-0D11-5EEA-7816FBC51FC5}"/>
              </a:ext>
            </a:extLst>
          </p:cNvPr>
          <p:cNvSpPr txBox="1"/>
          <p:nvPr/>
        </p:nvSpPr>
        <p:spPr>
          <a:xfrm>
            <a:off x="2964676" y="3599502"/>
            <a:ext cx="1535315" cy="553998"/>
          </a:xfrm>
          <a:prstGeom prst="rect">
            <a:avLst/>
          </a:prstGeom>
          <a:noFill/>
        </p:spPr>
        <p:txBody>
          <a:bodyPr wrap="square" rtlCol="0">
            <a:spAutoFit/>
          </a:bodyPr>
          <a:lstStyle/>
          <a:p>
            <a:r>
              <a:rPr lang="de-DE" sz="1200" dirty="0"/>
              <a:t>2017</a:t>
            </a:r>
          </a:p>
          <a:p>
            <a:r>
              <a:rPr lang="de-DE" sz="1200" dirty="0"/>
              <a:t>SH </a:t>
            </a:r>
            <a:r>
              <a:rPr lang="de-DE" sz="1200" dirty="0" err="1"/>
              <a:t>Unterlangenegg</a:t>
            </a:r>
            <a:r>
              <a:rPr lang="de-DE" dirty="0"/>
              <a:t> </a:t>
            </a:r>
          </a:p>
        </p:txBody>
      </p:sp>
      <p:sp>
        <p:nvSpPr>
          <p:cNvPr id="17" name="Textfeld 16">
            <a:extLst>
              <a:ext uri="{FF2B5EF4-FFF2-40B4-BE49-F238E27FC236}">
                <a16:creationId xmlns:a16="http://schemas.microsoft.com/office/drawing/2014/main" id="{8CA35F72-C929-4526-DFAE-3BD68C7910C4}"/>
              </a:ext>
            </a:extLst>
          </p:cNvPr>
          <p:cNvSpPr txBox="1"/>
          <p:nvPr/>
        </p:nvSpPr>
        <p:spPr>
          <a:xfrm>
            <a:off x="2964677" y="4499941"/>
            <a:ext cx="1368152" cy="553998"/>
          </a:xfrm>
          <a:prstGeom prst="rect">
            <a:avLst/>
          </a:prstGeom>
          <a:noFill/>
        </p:spPr>
        <p:txBody>
          <a:bodyPr wrap="square" rtlCol="0">
            <a:spAutoFit/>
          </a:bodyPr>
          <a:lstStyle/>
          <a:p>
            <a:r>
              <a:rPr lang="de-DE" sz="1200" dirty="0"/>
              <a:t>2012</a:t>
            </a:r>
          </a:p>
          <a:p>
            <a:r>
              <a:rPr lang="de-DE" sz="1200" dirty="0" err="1"/>
              <a:t>Schwarzenegg</a:t>
            </a:r>
            <a:r>
              <a:rPr lang="de-DE" dirty="0"/>
              <a:t> </a:t>
            </a:r>
          </a:p>
        </p:txBody>
      </p:sp>
      <p:sp>
        <p:nvSpPr>
          <p:cNvPr id="18" name="Textfeld 17">
            <a:extLst>
              <a:ext uri="{FF2B5EF4-FFF2-40B4-BE49-F238E27FC236}">
                <a16:creationId xmlns:a16="http://schemas.microsoft.com/office/drawing/2014/main" id="{D2050A94-CFB6-A3EF-5A37-64C6C4F2E843}"/>
              </a:ext>
            </a:extLst>
          </p:cNvPr>
          <p:cNvSpPr txBox="1"/>
          <p:nvPr/>
        </p:nvSpPr>
        <p:spPr>
          <a:xfrm>
            <a:off x="2964677" y="5449242"/>
            <a:ext cx="1368152" cy="553998"/>
          </a:xfrm>
          <a:prstGeom prst="rect">
            <a:avLst/>
          </a:prstGeom>
          <a:noFill/>
        </p:spPr>
        <p:txBody>
          <a:bodyPr wrap="square" rtlCol="0">
            <a:spAutoFit/>
          </a:bodyPr>
          <a:lstStyle/>
          <a:p>
            <a:r>
              <a:rPr lang="de-DE" sz="1200" dirty="0"/>
              <a:t>2008 </a:t>
            </a:r>
          </a:p>
          <a:p>
            <a:r>
              <a:rPr lang="de-DE" sz="1200" dirty="0" err="1"/>
              <a:t>Dürrenweid</a:t>
            </a:r>
            <a:r>
              <a:rPr lang="de-DE" dirty="0"/>
              <a:t> </a:t>
            </a:r>
          </a:p>
        </p:txBody>
      </p:sp>
      <p:sp>
        <p:nvSpPr>
          <p:cNvPr id="20" name="Textfeld 19">
            <a:extLst>
              <a:ext uri="{FF2B5EF4-FFF2-40B4-BE49-F238E27FC236}">
                <a16:creationId xmlns:a16="http://schemas.microsoft.com/office/drawing/2014/main" id="{7D8D0ED4-5177-7C6B-5F7F-D0D7ECBF4C2F}"/>
              </a:ext>
            </a:extLst>
          </p:cNvPr>
          <p:cNvSpPr txBox="1"/>
          <p:nvPr/>
        </p:nvSpPr>
        <p:spPr>
          <a:xfrm>
            <a:off x="6950344" y="2615299"/>
            <a:ext cx="1368152" cy="553998"/>
          </a:xfrm>
          <a:prstGeom prst="rect">
            <a:avLst/>
          </a:prstGeom>
          <a:noFill/>
        </p:spPr>
        <p:txBody>
          <a:bodyPr wrap="square" rtlCol="0">
            <a:spAutoFit/>
          </a:bodyPr>
          <a:lstStyle/>
          <a:p>
            <a:r>
              <a:rPr lang="de-DE" sz="1200" dirty="0"/>
              <a:t>2004 </a:t>
            </a:r>
          </a:p>
          <a:p>
            <a:r>
              <a:rPr lang="de-DE" sz="1200" dirty="0"/>
              <a:t>Rest. </a:t>
            </a:r>
            <a:r>
              <a:rPr lang="de-DE" sz="1200" dirty="0" err="1"/>
              <a:t>Rohrimoos</a:t>
            </a:r>
            <a:r>
              <a:rPr lang="de-DE" dirty="0"/>
              <a:t> </a:t>
            </a:r>
          </a:p>
        </p:txBody>
      </p:sp>
      <p:sp>
        <p:nvSpPr>
          <p:cNvPr id="21" name="Textfeld 20">
            <a:extLst>
              <a:ext uri="{FF2B5EF4-FFF2-40B4-BE49-F238E27FC236}">
                <a16:creationId xmlns:a16="http://schemas.microsoft.com/office/drawing/2014/main" id="{CFF3303C-AF1A-6906-83E9-E0E105113284}"/>
              </a:ext>
            </a:extLst>
          </p:cNvPr>
          <p:cNvSpPr txBox="1"/>
          <p:nvPr/>
        </p:nvSpPr>
        <p:spPr>
          <a:xfrm>
            <a:off x="6999204" y="3627421"/>
            <a:ext cx="1749259" cy="553998"/>
          </a:xfrm>
          <a:prstGeom prst="rect">
            <a:avLst/>
          </a:prstGeom>
          <a:noFill/>
        </p:spPr>
        <p:txBody>
          <a:bodyPr wrap="square" rtlCol="0">
            <a:spAutoFit/>
          </a:bodyPr>
          <a:lstStyle/>
          <a:p>
            <a:r>
              <a:rPr lang="de-DE" sz="1200" dirty="0"/>
              <a:t>2003</a:t>
            </a:r>
          </a:p>
          <a:p>
            <a:r>
              <a:rPr lang="de-DE" sz="1200" dirty="0"/>
              <a:t>Schulhaus Kreuzweg</a:t>
            </a:r>
            <a:r>
              <a:rPr lang="de-DE" dirty="0"/>
              <a:t> </a:t>
            </a:r>
          </a:p>
        </p:txBody>
      </p:sp>
      <p:sp>
        <p:nvSpPr>
          <p:cNvPr id="22" name="Textfeld 21">
            <a:extLst>
              <a:ext uri="{FF2B5EF4-FFF2-40B4-BE49-F238E27FC236}">
                <a16:creationId xmlns:a16="http://schemas.microsoft.com/office/drawing/2014/main" id="{4E242E2A-76EA-3A2E-262D-4DA3A4135684}"/>
              </a:ext>
            </a:extLst>
          </p:cNvPr>
          <p:cNvSpPr txBox="1"/>
          <p:nvPr/>
        </p:nvSpPr>
        <p:spPr>
          <a:xfrm>
            <a:off x="7020145" y="4492960"/>
            <a:ext cx="1368152" cy="553998"/>
          </a:xfrm>
          <a:prstGeom prst="rect">
            <a:avLst/>
          </a:prstGeom>
          <a:noFill/>
        </p:spPr>
        <p:txBody>
          <a:bodyPr wrap="square" rtlCol="0">
            <a:spAutoFit/>
          </a:bodyPr>
          <a:lstStyle/>
          <a:p>
            <a:r>
              <a:rPr lang="de-DE" sz="1200" dirty="0"/>
              <a:t>2001</a:t>
            </a:r>
          </a:p>
          <a:p>
            <a:r>
              <a:rPr lang="de-DE" sz="1200" dirty="0" err="1"/>
              <a:t>Rohrimoos</a:t>
            </a:r>
            <a:r>
              <a:rPr lang="de-DE" dirty="0"/>
              <a:t> </a:t>
            </a:r>
          </a:p>
        </p:txBody>
      </p:sp>
      <p:sp>
        <p:nvSpPr>
          <p:cNvPr id="23" name="Textfeld 22">
            <a:extLst>
              <a:ext uri="{FF2B5EF4-FFF2-40B4-BE49-F238E27FC236}">
                <a16:creationId xmlns:a16="http://schemas.microsoft.com/office/drawing/2014/main" id="{E2E866A1-3E20-5594-785D-BB057329CBC3}"/>
              </a:ext>
            </a:extLst>
          </p:cNvPr>
          <p:cNvSpPr txBox="1"/>
          <p:nvPr/>
        </p:nvSpPr>
        <p:spPr>
          <a:xfrm>
            <a:off x="6985245" y="1826541"/>
            <a:ext cx="1368152" cy="553998"/>
          </a:xfrm>
          <a:prstGeom prst="rect">
            <a:avLst/>
          </a:prstGeom>
          <a:noFill/>
        </p:spPr>
        <p:txBody>
          <a:bodyPr wrap="square" rtlCol="0">
            <a:spAutoFit/>
          </a:bodyPr>
          <a:lstStyle/>
          <a:p>
            <a:r>
              <a:rPr lang="de-DE" sz="1200" dirty="0"/>
              <a:t>2007</a:t>
            </a:r>
          </a:p>
          <a:p>
            <a:r>
              <a:rPr lang="de-DE" sz="1200" dirty="0"/>
              <a:t>Rest. </a:t>
            </a:r>
            <a:r>
              <a:rPr lang="de-DE" sz="1200" dirty="0" err="1"/>
              <a:t>Rohrimoos</a:t>
            </a:r>
            <a:r>
              <a:rPr lang="de-DE" dirty="0"/>
              <a:t> </a:t>
            </a:r>
          </a:p>
        </p:txBody>
      </p:sp>
    </p:spTree>
    <p:extLst>
      <p:ext uri="{BB962C8B-B14F-4D97-AF65-F5344CB8AC3E}">
        <p14:creationId xmlns:p14="http://schemas.microsoft.com/office/powerpoint/2010/main" val="2087255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A4CB13A-ACE0-45BB-9B91-9DADF9D63FC8}"/>
              </a:ext>
            </a:extLst>
          </p:cNvPr>
          <p:cNvSpPr>
            <a:spLocks noGrp="1"/>
          </p:cNvSpPr>
          <p:nvPr>
            <p:ph sz="half" idx="1"/>
          </p:nvPr>
        </p:nvSpPr>
        <p:spPr>
          <a:xfrm>
            <a:off x="539552" y="532606"/>
            <a:ext cx="7345363" cy="5792788"/>
          </a:xfrm>
        </p:spPr>
        <p:txBody>
          <a:bodyPr/>
          <a:lstStyle/>
          <a:p>
            <a:pPr marL="0" indent="0">
              <a:buFontTx/>
              <a:buNone/>
              <a:defRPr/>
            </a:pPr>
            <a:r>
              <a:rPr lang="de-CH" b="1" dirty="0"/>
              <a:t>Anmeldung</a:t>
            </a:r>
          </a:p>
          <a:p>
            <a:pPr>
              <a:defRPr/>
            </a:pPr>
            <a:endParaRPr lang="de-CH" dirty="0"/>
          </a:p>
          <a:p>
            <a:pPr>
              <a:defRPr/>
            </a:pPr>
            <a:r>
              <a:rPr lang="de-CH" dirty="0"/>
              <a:t>Entweder heute Abend bei Stefan</a:t>
            </a:r>
          </a:p>
          <a:p>
            <a:pPr>
              <a:defRPr/>
            </a:pPr>
            <a:r>
              <a:rPr lang="de-CH" dirty="0"/>
              <a:t>Oder über die Internetseite </a:t>
            </a:r>
            <a:r>
              <a:rPr lang="de-CH" dirty="0">
                <a:hlinkClick r:id="rId2"/>
              </a:rPr>
              <a:t>www.kulturlandbuehne.ch</a:t>
            </a:r>
            <a:endParaRPr lang="de-CH" dirty="0"/>
          </a:p>
          <a:p>
            <a:pPr>
              <a:defRPr/>
            </a:pPr>
            <a:r>
              <a:rPr lang="de-CH" dirty="0"/>
              <a:t>Wer am Casting nicht teilnehmen kann, muss zwingend bei der Anmeldung ein Foto mitliefern.</a:t>
            </a:r>
          </a:p>
          <a:p>
            <a:pPr>
              <a:defRPr/>
            </a:pPr>
            <a:r>
              <a:rPr lang="de-CH" dirty="0"/>
              <a:t>Ich bin froh, wenn ich weiss, in welcher Form ihr gerne mitmachen und welche Rolle ihr evtl. gerne spielen würdet.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isch, drinnen, Teller, Abendessen enthält.&#10;&#10;Automatisch generierte Beschreibung">
            <a:extLst>
              <a:ext uri="{FF2B5EF4-FFF2-40B4-BE49-F238E27FC236}">
                <a16:creationId xmlns:a16="http://schemas.microsoft.com/office/drawing/2014/main" id="{7C6B1482-1AE5-3C2A-06BC-7D2F062DC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084851"/>
            <a:ext cx="3579862" cy="4773149"/>
          </a:xfrm>
          <a:prstGeom prst="rect">
            <a:avLst/>
          </a:prstGeom>
        </p:spPr>
      </p:pic>
      <p:sp>
        <p:nvSpPr>
          <p:cNvPr id="34818" name="Rectangle 3">
            <a:extLst>
              <a:ext uri="{FF2B5EF4-FFF2-40B4-BE49-F238E27FC236}">
                <a16:creationId xmlns:a16="http://schemas.microsoft.com/office/drawing/2014/main" id="{5E3DF2DA-B0BD-4541-ABFA-BCDC1A957DEF}"/>
              </a:ext>
            </a:extLst>
          </p:cNvPr>
          <p:cNvSpPr>
            <a:spLocks noGrp="1" noChangeArrowheads="1"/>
          </p:cNvSpPr>
          <p:nvPr>
            <p:ph type="body" idx="1"/>
          </p:nvPr>
        </p:nvSpPr>
        <p:spPr>
          <a:xfrm>
            <a:off x="930275" y="476672"/>
            <a:ext cx="7283450" cy="4392488"/>
          </a:xfrm>
        </p:spPr>
        <p:txBody>
          <a:bodyPr/>
          <a:lstStyle/>
          <a:p>
            <a:pPr algn="ctr" eaLnBrk="1" hangingPunct="1">
              <a:buFontTx/>
              <a:buNone/>
            </a:pPr>
            <a:r>
              <a:rPr lang="de-CH" altLang="de-DE" sz="4000" b="1" dirty="0"/>
              <a:t>Abschlussfest</a:t>
            </a:r>
          </a:p>
          <a:p>
            <a:pPr algn="ctr" eaLnBrk="1" hangingPunct="1">
              <a:buFontTx/>
              <a:buNone/>
            </a:pPr>
            <a:r>
              <a:rPr lang="de-CH" altLang="de-DE" sz="4000" b="1" dirty="0"/>
              <a:t>Samstag, 04. November 2023</a:t>
            </a:r>
            <a:endParaRPr lang="de-DE" altLang="de-DE" sz="4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D53A974-2CF2-0EE6-0E51-864A0D07BA5C}"/>
              </a:ext>
            </a:extLst>
          </p:cNvPr>
          <p:cNvSpPr txBox="1"/>
          <p:nvPr/>
        </p:nvSpPr>
        <p:spPr>
          <a:xfrm>
            <a:off x="1835696" y="3737079"/>
            <a:ext cx="5184576" cy="1477328"/>
          </a:xfrm>
          <a:prstGeom prst="rect">
            <a:avLst/>
          </a:prstGeom>
          <a:noFill/>
        </p:spPr>
        <p:txBody>
          <a:bodyPr wrap="square" rtlCol="0">
            <a:spAutoFit/>
          </a:bodyPr>
          <a:lstStyle/>
          <a:p>
            <a:pPr algn="ctr"/>
            <a:r>
              <a:rPr lang="de-DE" dirty="0"/>
              <a:t>Filmausschnitt</a:t>
            </a:r>
          </a:p>
          <a:p>
            <a:pPr algn="ctr"/>
            <a:endParaRPr lang="de-DE" dirty="0"/>
          </a:p>
          <a:p>
            <a:pPr algn="ctr"/>
            <a:r>
              <a:rPr lang="de-DE" dirty="0"/>
              <a:t>Wie im Himmel </a:t>
            </a:r>
          </a:p>
          <a:p>
            <a:pPr algn="ctr"/>
            <a:r>
              <a:rPr lang="de-DE" dirty="0"/>
              <a:t>Hinter den Kulissen</a:t>
            </a:r>
          </a:p>
          <a:p>
            <a:pPr algn="ctr"/>
            <a:r>
              <a:rPr lang="de-DE" dirty="0"/>
              <a:t>von Ines Meyer</a:t>
            </a:r>
          </a:p>
        </p:txBody>
      </p:sp>
      <p:pic>
        <p:nvPicPr>
          <p:cNvPr id="3" name="Grafik 2" descr="Ein Bild, das Text, bewölkt, Natur, Wolken enthält.&#10;&#10;Automatisch generierte Beschreibung">
            <a:extLst>
              <a:ext uri="{FF2B5EF4-FFF2-40B4-BE49-F238E27FC236}">
                <a16:creationId xmlns:a16="http://schemas.microsoft.com/office/drawing/2014/main" id="{0A7C6F7A-D47B-26C6-EF0A-FC54E935258D}"/>
              </a:ext>
            </a:extLst>
          </p:cNvPr>
          <p:cNvPicPr>
            <a:picLocks noChangeAspect="1"/>
          </p:cNvPicPr>
          <p:nvPr/>
        </p:nvPicPr>
        <p:blipFill rotWithShape="1">
          <a:blip r:embed="rId2">
            <a:extLst>
              <a:ext uri="{28A0092B-C50C-407E-A947-70E740481C1C}">
                <a14:useLocalDpi xmlns:a14="http://schemas.microsoft.com/office/drawing/2010/main" val="0"/>
              </a:ext>
            </a:extLst>
          </a:blip>
          <a:srcRect l="5772" r="1920" b="41777"/>
          <a:stretch/>
        </p:blipFill>
        <p:spPr bwMode="auto">
          <a:xfrm>
            <a:off x="1475656" y="1556792"/>
            <a:ext cx="6053981" cy="21086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189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feld 4">
            <a:extLst>
              <a:ext uri="{FF2B5EF4-FFF2-40B4-BE49-F238E27FC236}">
                <a16:creationId xmlns:a16="http://schemas.microsoft.com/office/drawing/2014/main" id="{2D562E8E-F2D9-4A49-95CF-2A1D4563E740}"/>
              </a:ext>
            </a:extLst>
          </p:cNvPr>
          <p:cNvSpPr txBox="1">
            <a:spLocks noChangeArrowheads="1"/>
          </p:cNvSpPr>
          <p:nvPr/>
        </p:nvSpPr>
        <p:spPr bwMode="auto">
          <a:xfrm>
            <a:off x="611560" y="620688"/>
            <a:ext cx="4068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CH" altLang="de-DE" sz="3600" b="1" dirty="0"/>
              <a:t>Das OK</a:t>
            </a:r>
            <a:endParaRPr lang="de-CH" altLang="de-DE" sz="1800" b="1" dirty="0"/>
          </a:p>
        </p:txBody>
      </p:sp>
      <p:pic>
        <p:nvPicPr>
          <p:cNvPr id="6" name="Grafik 5" descr="Ein Bild, das Mann, Gebäude, Person, Brille enthält.&#10;&#10;Automatisch generierte Beschreibung">
            <a:extLst>
              <a:ext uri="{FF2B5EF4-FFF2-40B4-BE49-F238E27FC236}">
                <a16:creationId xmlns:a16="http://schemas.microsoft.com/office/drawing/2014/main" id="{11C8056F-30AB-6409-6F9C-9D63E5946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84785"/>
            <a:ext cx="1872208" cy="1287761"/>
          </a:xfrm>
          <a:prstGeom prst="rect">
            <a:avLst/>
          </a:prstGeom>
          <a:ln>
            <a:solidFill>
              <a:schemeClr val="bg2">
                <a:lumMod val="20000"/>
                <a:lumOff val="80000"/>
              </a:schemeClr>
            </a:solidFill>
          </a:ln>
        </p:spPr>
      </p:pic>
      <p:pic>
        <p:nvPicPr>
          <p:cNvPr id="8" name="Grafik 7" descr="Ein Bild, das Gebäude, Mann, Person, stehend enthält.&#10;&#10;Automatisch generierte Beschreibung">
            <a:extLst>
              <a:ext uri="{FF2B5EF4-FFF2-40B4-BE49-F238E27FC236}">
                <a16:creationId xmlns:a16="http://schemas.microsoft.com/office/drawing/2014/main" id="{8C22B38B-0DC9-3B12-B48F-ED57B682D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1484784"/>
            <a:ext cx="1872208" cy="1287762"/>
          </a:xfrm>
          <a:prstGeom prst="rect">
            <a:avLst/>
          </a:prstGeom>
        </p:spPr>
      </p:pic>
      <p:pic>
        <p:nvPicPr>
          <p:cNvPr id="10" name="Grafik 9" descr="Ein Bild, das Mann, Person, Gebäude, stehend enthält.&#10;&#10;Automatisch generierte Beschreibung">
            <a:extLst>
              <a:ext uri="{FF2B5EF4-FFF2-40B4-BE49-F238E27FC236}">
                <a16:creationId xmlns:a16="http://schemas.microsoft.com/office/drawing/2014/main" id="{0E36204A-8C6C-B92A-6073-CED3BBBDD8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1484784"/>
            <a:ext cx="1872208" cy="1287762"/>
          </a:xfrm>
          <a:prstGeom prst="rect">
            <a:avLst/>
          </a:prstGeom>
        </p:spPr>
      </p:pic>
      <p:pic>
        <p:nvPicPr>
          <p:cNvPr id="12" name="Grafik 11" descr="Ein Bild, das Mann, Person, Gebäude, tragen enthält.&#10;&#10;Automatisch generierte Beschreibung">
            <a:extLst>
              <a:ext uri="{FF2B5EF4-FFF2-40B4-BE49-F238E27FC236}">
                <a16:creationId xmlns:a16="http://schemas.microsoft.com/office/drawing/2014/main" id="{27121481-E3AB-FB1B-CDEF-3A7CC3D77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7582" y="1484784"/>
            <a:ext cx="1872208" cy="1287762"/>
          </a:xfrm>
          <a:prstGeom prst="rect">
            <a:avLst/>
          </a:prstGeom>
        </p:spPr>
      </p:pic>
      <p:pic>
        <p:nvPicPr>
          <p:cNvPr id="14" name="Grafik 13" descr="Ein Bild, das Person, Brille, draußen enthält.&#10;&#10;Automatisch generierte Beschreibung">
            <a:extLst>
              <a:ext uri="{FF2B5EF4-FFF2-40B4-BE49-F238E27FC236}">
                <a16:creationId xmlns:a16="http://schemas.microsoft.com/office/drawing/2014/main" id="{DA1ADB47-A61E-2F1B-D0D7-0907D754A7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3221358"/>
            <a:ext cx="1872208" cy="1287762"/>
          </a:xfrm>
          <a:prstGeom prst="rect">
            <a:avLst/>
          </a:prstGeom>
        </p:spPr>
      </p:pic>
      <p:pic>
        <p:nvPicPr>
          <p:cNvPr id="16" name="Grafik 15" descr="Ein Bild, das Gebäude, Mann, Person, draußen enthält.&#10;&#10;Automatisch generierte Beschreibung">
            <a:extLst>
              <a:ext uri="{FF2B5EF4-FFF2-40B4-BE49-F238E27FC236}">
                <a16:creationId xmlns:a16="http://schemas.microsoft.com/office/drawing/2014/main" id="{25B8D52C-33C9-43AC-8422-DFAE0B5830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7784" y="3221358"/>
            <a:ext cx="1872208" cy="1287762"/>
          </a:xfrm>
          <a:prstGeom prst="rect">
            <a:avLst/>
          </a:prstGeom>
        </p:spPr>
      </p:pic>
      <p:pic>
        <p:nvPicPr>
          <p:cNvPr id="18" name="Grafik 17" descr="Ein Bild, das Gebäude, Mann, Person, Brille enthält.&#10;&#10;Automatisch generierte Beschreibung">
            <a:extLst>
              <a:ext uri="{FF2B5EF4-FFF2-40B4-BE49-F238E27FC236}">
                <a16:creationId xmlns:a16="http://schemas.microsoft.com/office/drawing/2014/main" id="{7758E0D6-56A5-7F35-D5D4-440BA97450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60" y="4957932"/>
            <a:ext cx="1872208" cy="1287762"/>
          </a:xfrm>
          <a:prstGeom prst="rect">
            <a:avLst/>
          </a:prstGeom>
        </p:spPr>
      </p:pic>
      <p:pic>
        <p:nvPicPr>
          <p:cNvPr id="20" name="Grafik 19" descr="Ein Bild, das Gebäude, Person, draußen, Frau enthält.&#10;&#10;Automatisch generierte Beschreibung">
            <a:extLst>
              <a:ext uri="{FF2B5EF4-FFF2-40B4-BE49-F238E27FC236}">
                <a16:creationId xmlns:a16="http://schemas.microsoft.com/office/drawing/2014/main" id="{B27B6563-3F2B-AAC4-DBFE-2B8E80D843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44008" y="3238909"/>
            <a:ext cx="1872208" cy="1287762"/>
          </a:xfrm>
          <a:prstGeom prst="rect">
            <a:avLst/>
          </a:prstGeom>
        </p:spPr>
      </p:pic>
      <p:pic>
        <p:nvPicPr>
          <p:cNvPr id="22" name="Grafik 21" descr="Ein Bild, das Gebäude, Mann, Person, draußen enthält.&#10;&#10;Automatisch generierte Beschreibung">
            <a:extLst>
              <a:ext uri="{FF2B5EF4-FFF2-40B4-BE49-F238E27FC236}">
                <a16:creationId xmlns:a16="http://schemas.microsoft.com/office/drawing/2014/main" id="{301AA7F9-1876-DD76-A1E4-57C90A4B97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7582" y="3238909"/>
            <a:ext cx="1872208" cy="1287762"/>
          </a:xfrm>
          <a:prstGeom prst="rect">
            <a:avLst/>
          </a:prstGeom>
        </p:spPr>
      </p:pic>
      <p:sp>
        <p:nvSpPr>
          <p:cNvPr id="23" name="Textfeld 22">
            <a:extLst>
              <a:ext uri="{FF2B5EF4-FFF2-40B4-BE49-F238E27FC236}">
                <a16:creationId xmlns:a16="http://schemas.microsoft.com/office/drawing/2014/main" id="{FD36EF58-0D27-2E46-079E-E373BE743118}"/>
              </a:ext>
            </a:extLst>
          </p:cNvPr>
          <p:cNvSpPr txBox="1"/>
          <p:nvPr/>
        </p:nvSpPr>
        <p:spPr>
          <a:xfrm>
            <a:off x="539552" y="2772546"/>
            <a:ext cx="1872208" cy="430887"/>
          </a:xfrm>
          <a:prstGeom prst="rect">
            <a:avLst/>
          </a:prstGeom>
          <a:noFill/>
        </p:spPr>
        <p:txBody>
          <a:bodyPr wrap="square" rtlCol="0">
            <a:spAutoFit/>
          </a:bodyPr>
          <a:lstStyle/>
          <a:p>
            <a:r>
              <a:rPr lang="de-DE" sz="1100" dirty="0"/>
              <a:t>Stefan Tschumi</a:t>
            </a:r>
          </a:p>
          <a:p>
            <a:r>
              <a:rPr lang="de-DE" sz="1100" dirty="0" err="1"/>
              <a:t>Markteting</a:t>
            </a:r>
            <a:r>
              <a:rPr lang="de-DE" sz="1100" dirty="0"/>
              <a:t>/Ticketing</a:t>
            </a:r>
          </a:p>
        </p:txBody>
      </p:sp>
      <p:sp>
        <p:nvSpPr>
          <p:cNvPr id="25" name="Textfeld 24">
            <a:extLst>
              <a:ext uri="{FF2B5EF4-FFF2-40B4-BE49-F238E27FC236}">
                <a16:creationId xmlns:a16="http://schemas.microsoft.com/office/drawing/2014/main" id="{423029F0-A44B-1F09-E329-1433C4198DFA}"/>
              </a:ext>
            </a:extLst>
          </p:cNvPr>
          <p:cNvSpPr txBox="1"/>
          <p:nvPr/>
        </p:nvSpPr>
        <p:spPr>
          <a:xfrm>
            <a:off x="2627784" y="2790471"/>
            <a:ext cx="1872208" cy="430887"/>
          </a:xfrm>
          <a:prstGeom prst="rect">
            <a:avLst/>
          </a:prstGeom>
          <a:noFill/>
        </p:spPr>
        <p:txBody>
          <a:bodyPr wrap="square" rtlCol="0">
            <a:spAutoFit/>
          </a:bodyPr>
          <a:lstStyle/>
          <a:p>
            <a:r>
              <a:rPr lang="de-DE" sz="1100" dirty="0"/>
              <a:t>Matthias Döring</a:t>
            </a:r>
          </a:p>
          <a:p>
            <a:r>
              <a:rPr lang="de-DE" sz="1100" dirty="0"/>
              <a:t>Finanzen</a:t>
            </a:r>
          </a:p>
        </p:txBody>
      </p:sp>
      <p:sp>
        <p:nvSpPr>
          <p:cNvPr id="26" name="Textfeld 25">
            <a:extLst>
              <a:ext uri="{FF2B5EF4-FFF2-40B4-BE49-F238E27FC236}">
                <a16:creationId xmlns:a16="http://schemas.microsoft.com/office/drawing/2014/main" id="{CEA11278-F9E9-DF81-DBCC-8336C932D17D}"/>
              </a:ext>
            </a:extLst>
          </p:cNvPr>
          <p:cNvSpPr txBox="1"/>
          <p:nvPr/>
        </p:nvSpPr>
        <p:spPr>
          <a:xfrm>
            <a:off x="4644008" y="2780928"/>
            <a:ext cx="1872208" cy="430887"/>
          </a:xfrm>
          <a:prstGeom prst="rect">
            <a:avLst/>
          </a:prstGeom>
          <a:noFill/>
        </p:spPr>
        <p:txBody>
          <a:bodyPr wrap="square" rtlCol="0">
            <a:spAutoFit/>
          </a:bodyPr>
          <a:lstStyle/>
          <a:p>
            <a:r>
              <a:rPr lang="de-DE" sz="1100" dirty="0"/>
              <a:t>Mitja Staub</a:t>
            </a:r>
          </a:p>
          <a:p>
            <a:r>
              <a:rPr lang="de-DE" sz="1100" dirty="0"/>
              <a:t>Regie/Stück</a:t>
            </a:r>
          </a:p>
        </p:txBody>
      </p:sp>
      <p:sp>
        <p:nvSpPr>
          <p:cNvPr id="27" name="Textfeld 26">
            <a:extLst>
              <a:ext uri="{FF2B5EF4-FFF2-40B4-BE49-F238E27FC236}">
                <a16:creationId xmlns:a16="http://schemas.microsoft.com/office/drawing/2014/main" id="{4E95A88A-E775-2809-FEA9-E83094A47F90}"/>
              </a:ext>
            </a:extLst>
          </p:cNvPr>
          <p:cNvSpPr txBox="1"/>
          <p:nvPr/>
        </p:nvSpPr>
        <p:spPr>
          <a:xfrm>
            <a:off x="6657582" y="2790471"/>
            <a:ext cx="1872208" cy="430887"/>
          </a:xfrm>
          <a:prstGeom prst="rect">
            <a:avLst/>
          </a:prstGeom>
          <a:noFill/>
        </p:spPr>
        <p:txBody>
          <a:bodyPr wrap="square" rtlCol="0">
            <a:spAutoFit/>
          </a:bodyPr>
          <a:lstStyle/>
          <a:p>
            <a:r>
              <a:rPr lang="de-DE" sz="1100" dirty="0"/>
              <a:t>Daniel </a:t>
            </a:r>
            <a:r>
              <a:rPr lang="de-DE" sz="1100" dirty="0" err="1"/>
              <a:t>Rychener</a:t>
            </a:r>
            <a:endParaRPr lang="de-DE" sz="1100" dirty="0"/>
          </a:p>
          <a:p>
            <a:r>
              <a:rPr lang="de-DE" sz="1100" dirty="0"/>
              <a:t>Projektleitung/Grafik</a:t>
            </a:r>
          </a:p>
        </p:txBody>
      </p:sp>
      <p:sp>
        <p:nvSpPr>
          <p:cNvPr id="28" name="Textfeld 27">
            <a:extLst>
              <a:ext uri="{FF2B5EF4-FFF2-40B4-BE49-F238E27FC236}">
                <a16:creationId xmlns:a16="http://schemas.microsoft.com/office/drawing/2014/main" id="{23240388-EF39-6B9B-589B-9BB26347B924}"/>
              </a:ext>
            </a:extLst>
          </p:cNvPr>
          <p:cNvSpPr txBox="1"/>
          <p:nvPr/>
        </p:nvSpPr>
        <p:spPr>
          <a:xfrm>
            <a:off x="609353" y="4517584"/>
            <a:ext cx="1872208" cy="430887"/>
          </a:xfrm>
          <a:prstGeom prst="rect">
            <a:avLst/>
          </a:prstGeom>
          <a:noFill/>
        </p:spPr>
        <p:txBody>
          <a:bodyPr wrap="square" rtlCol="0">
            <a:spAutoFit/>
          </a:bodyPr>
          <a:lstStyle/>
          <a:p>
            <a:r>
              <a:rPr lang="de-DE" sz="1100" dirty="0"/>
              <a:t>Anita Wyttenbach</a:t>
            </a:r>
          </a:p>
          <a:p>
            <a:r>
              <a:rPr lang="de-DE" sz="1100" dirty="0"/>
              <a:t>Restaurant</a:t>
            </a:r>
          </a:p>
        </p:txBody>
      </p:sp>
      <p:sp>
        <p:nvSpPr>
          <p:cNvPr id="29" name="Textfeld 28">
            <a:extLst>
              <a:ext uri="{FF2B5EF4-FFF2-40B4-BE49-F238E27FC236}">
                <a16:creationId xmlns:a16="http://schemas.microsoft.com/office/drawing/2014/main" id="{306F5FE8-46DE-FBB8-F754-06A8C0E37E3A}"/>
              </a:ext>
            </a:extLst>
          </p:cNvPr>
          <p:cNvSpPr txBox="1"/>
          <p:nvPr/>
        </p:nvSpPr>
        <p:spPr>
          <a:xfrm>
            <a:off x="2627784" y="4527045"/>
            <a:ext cx="1872208" cy="430887"/>
          </a:xfrm>
          <a:prstGeom prst="rect">
            <a:avLst/>
          </a:prstGeom>
          <a:noFill/>
        </p:spPr>
        <p:txBody>
          <a:bodyPr wrap="square" rtlCol="0">
            <a:spAutoFit/>
          </a:bodyPr>
          <a:lstStyle/>
          <a:p>
            <a:r>
              <a:rPr lang="de-DE" sz="1100" dirty="0"/>
              <a:t>Stefan Kammermann</a:t>
            </a:r>
          </a:p>
          <a:p>
            <a:r>
              <a:rPr lang="de-DE" sz="1100" dirty="0"/>
              <a:t>Medien</a:t>
            </a:r>
          </a:p>
        </p:txBody>
      </p:sp>
      <p:sp>
        <p:nvSpPr>
          <p:cNvPr id="30" name="Textfeld 29">
            <a:extLst>
              <a:ext uri="{FF2B5EF4-FFF2-40B4-BE49-F238E27FC236}">
                <a16:creationId xmlns:a16="http://schemas.microsoft.com/office/drawing/2014/main" id="{B254ED3A-C8EA-9469-48EA-CC8CEDDF53E7}"/>
              </a:ext>
            </a:extLst>
          </p:cNvPr>
          <p:cNvSpPr txBox="1"/>
          <p:nvPr/>
        </p:nvSpPr>
        <p:spPr>
          <a:xfrm>
            <a:off x="4644008" y="4527045"/>
            <a:ext cx="1872208" cy="430887"/>
          </a:xfrm>
          <a:prstGeom prst="rect">
            <a:avLst/>
          </a:prstGeom>
          <a:noFill/>
        </p:spPr>
        <p:txBody>
          <a:bodyPr wrap="square" rtlCol="0">
            <a:spAutoFit/>
          </a:bodyPr>
          <a:lstStyle/>
          <a:p>
            <a:r>
              <a:rPr lang="de-DE" sz="1100" dirty="0"/>
              <a:t>Cornelia </a:t>
            </a:r>
            <a:r>
              <a:rPr lang="de-DE" sz="1100" dirty="0" err="1"/>
              <a:t>Boltshauser</a:t>
            </a:r>
            <a:endParaRPr lang="de-DE" sz="1100" dirty="0"/>
          </a:p>
          <a:p>
            <a:r>
              <a:rPr lang="de-DE" sz="1100" dirty="0"/>
              <a:t>Bistro</a:t>
            </a:r>
          </a:p>
        </p:txBody>
      </p:sp>
      <p:sp>
        <p:nvSpPr>
          <p:cNvPr id="31" name="Textfeld 30">
            <a:extLst>
              <a:ext uri="{FF2B5EF4-FFF2-40B4-BE49-F238E27FC236}">
                <a16:creationId xmlns:a16="http://schemas.microsoft.com/office/drawing/2014/main" id="{EADA4DA6-4465-BEBA-D707-C321DF446787}"/>
              </a:ext>
            </a:extLst>
          </p:cNvPr>
          <p:cNvSpPr txBox="1"/>
          <p:nvPr/>
        </p:nvSpPr>
        <p:spPr>
          <a:xfrm>
            <a:off x="6657582" y="4548576"/>
            <a:ext cx="1872208" cy="430887"/>
          </a:xfrm>
          <a:prstGeom prst="rect">
            <a:avLst/>
          </a:prstGeom>
          <a:noFill/>
        </p:spPr>
        <p:txBody>
          <a:bodyPr wrap="square" rtlCol="0">
            <a:spAutoFit/>
          </a:bodyPr>
          <a:lstStyle/>
          <a:p>
            <a:r>
              <a:rPr lang="de-DE" sz="1100" dirty="0"/>
              <a:t>Fritz Beutler</a:t>
            </a:r>
          </a:p>
          <a:p>
            <a:r>
              <a:rPr lang="de-DE" sz="1100" dirty="0"/>
              <a:t>Infrastruktur</a:t>
            </a:r>
          </a:p>
        </p:txBody>
      </p:sp>
      <p:sp>
        <p:nvSpPr>
          <p:cNvPr id="32" name="Textfeld 31">
            <a:extLst>
              <a:ext uri="{FF2B5EF4-FFF2-40B4-BE49-F238E27FC236}">
                <a16:creationId xmlns:a16="http://schemas.microsoft.com/office/drawing/2014/main" id="{C39E4EE2-08A8-52E9-7223-71AC7AC73B41}"/>
              </a:ext>
            </a:extLst>
          </p:cNvPr>
          <p:cNvSpPr txBox="1"/>
          <p:nvPr/>
        </p:nvSpPr>
        <p:spPr>
          <a:xfrm>
            <a:off x="615847" y="6263619"/>
            <a:ext cx="1872208" cy="430887"/>
          </a:xfrm>
          <a:prstGeom prst="rect">
            <a:avLst/>
          </a:prstGeom>
          <a:noFill/>
        </p:spPr>
        <p:txBody>
          <a:bodyPr wrap="square" rtlCol="0">
            <a:spAutoFit/>
          </a:bodyPr>
          <a:lstStyle/>
          <a:p>
            <a:r>
              <a:rPr lang="de-DE" sz="1100" dirty="0"/>
              <a:t>Hans Rudolf Zaugg</a:t>
            </a:r>
          </a:p>
          <a:p>
            <a:r>
              <a:rPr lang="de-DE" sz="1100" dirty="0"/>
              <a:t>Sponsoring</a:t>
            </a:r>
          </a:p>
        </p:txBody>
      </p:sp>
    </p:spTree>
    <p:extLst>
      <p:ext uri="{BB962C8B-B14F-4D97-AF65-F5344CB8AC3E}">
        <p14:creationId xmlns:p14="http://schemas.microsoft.com/office/powerpoint/2010/main" val="284491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4">
            <a:extLst>
              <a:ext uri="{FF2B5EF4-FFF2-40B4-BE49-F238E27FC236}">
                <a16:creationId xmlns:a16="http://schemas.microsoft.com/office/drawing/2014/main" id="{9C437D15-354D-EF95-4DC3-E7C0B8B297FB}"/>
              </a:ext>
            </a:extLst>
          </p:cNvPr>
          <p:cNvSpPr txBox="1">
            <a:spLocks noChangeArrowheads="1"/>
          </p:cNvSpPr>
          <p:nvPr/>
        </p:nvSpPr>
        <p:spPr bwMode="auto">
          <a:xfrm>
            <a:off x="611560" y="620688"/>
            <a:ext cx="4068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CH" altLang="de-DE" sz="3600" b="1" dirty="0"/>
              <a:t>Das Moos</a:t>
            </a:r>
            <a:endParaRPr lang="de-CH" altLang="de-DE" sz="1800" b="1" dirty="0"/>
          </a:p>
        </p:txBody>
      </p:sp>
      <p:pic>
        <p:nvPicPr>
          <p:cNvPr id="12" name="Grafik 11">
            <a:extLst>
              <a:ext uri="{FF2B5EF4-FFF2-40B4-BE49-F238E27FC236}">
                <a16:creationId xmlns:a16="http://schemas.microsoft.com/office/drawing/2014/main" id="{DD75984B-5788-1F98-65F4-45886424E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290528"/>
            <a:ext cx="7560840" cy="4606512"/>
          </a:xfrm>
          <a:prstGeom prst="rect">
            <a:avLst/>
          </a:prstGeom>
        </p:spPr>
      </p:pic>
    </p:spTree>
    <p:extLst>
      <p:ext uri="{BB962C8B-B14F-4D97-AF65-F5344CB8AC3E}">
        <p14:creationId xmlns:p14="http://schemas.microsoft.com/office/powerpoint/2010/main" val="92072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feld 4">
            <a:extLst>
              <a:ext uri="{FF2B5EF4-FFF2-40B4-BE49-F238E27FC236}">
                <a16:creationId xmlns:a16="http://schemas.microsoft.com/office/drawing/2014/main" id="{2D562E8E-F2D9-4A49-95CF-2A1D4563E740}"/>
              </a:ext>
            </a:extLst>
          </p:cNvPr>
          <p:cNvSpPr txBox="1">
            <a:spLocks noChangeArrowheads="1"/>
          </p:cNvSpPr>
          <p:nvPr/>
        </p:nvSpPr>
        <p:spPr bwMode="auto">
          <a:xfrm>
            <a:off x="611560" y="978031"/>
            <a:ext cx="59046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CH" altLang="de-DE" sz="3600" b="1" dirty="0"/>
              <a:t>Informationen zum Stück und zu den Rollen</a:t>
            </a:r>
            <a:endParaRPr lang="de-CH" altLang="de-DE" sz="1800" b="1" dirty="0"/>
          </a:p>
        </p:txBody>
      </p:sp>
    </p:spTree>
    <p:extLst>
      <p:ext uri="{BB962C8B-B14F-4D97-AF65-F5344CB8AC3E}">
        <p14:creationId xmlns:p14="http://schemas.microsoft.com/office/powerpoint/2010/main" val="3001778745"/>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Papyrus"/>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3174</Words>
  <Application>Microsoft Macintosh PowerPoint</Application>
  <PresentationFormat>Bildschirmpräsentation (4:3)</PresentationFormat>
  <Paragraphs>341</Paragraphs>
  <Slides>51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51</vt:i4>
      </vt:variant>
    </vt:vector>
  </HeadingPairs>
  <TitlesOfParts>
    <vt:vector size="55" baseType="lpstr">
      <vt:lpstr>Arial</vt:lpstr>
      <vt:lpstr>Papyrus</vt:lpstr>
      <vt:lpstr>Times New Roman</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Daten Aufführungen 2023</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Theater am Tatort</dc:title>
  <dc:creator>PCSTAUB</dc:creator>
  <cp:lastModifiedBy>Stefan Tschumi</cp:lastModifiedBy>
  <cp:revision>98</cp:revision>
  <dcterms:created xsi:type="dcterms:W3CDTF">2006-10-19T19:08:09Z</dcterms:created>
  <dcterms:modified xsi:type="dcterms:W3CDTF">2022-05-21T08:23:18Z</dcterms:modified>
</cp:coreProperties>
</file>